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342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 smtClean="0"/>
              <a:t>Mindfulness</a:t>
            </a:r>
            <a:r>
              <a:rPr lang="en-US" dirty="0" smtClean="0"/>
              <a:t> –</a:t>
            </a:r>
            <a:r>
              <a:rPr lang="en-US" sz="3300" dirty="0" smtClean="0"/>
              <a:t> </a:t>
            </a:r>
            <a:r>
              <a:rPr lang="ru-RU" sz="3300" dirty="0" smtClean="0"/>
              <a:t>способность удерживать внимание  в настоящем моменте.</a:t>
            </a:r>
            <a:endParaRPr lang="ru-RU" sz="33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/>
              <a:t>Методика </a:t>
            </a:r>
            <a:r>
              <a:rPr lang="ru-RU" sz="2400" dirty="0" smtClean="0"/>
              <a:t>«</a:t>
            </a:r>
            <a:r>
              <a:rPr lang="ru-RU" sz="2400" dirty="0" err="1" smtClean="0"/>
              <a:t>Якорение</a:t>
            </a:r>
            <a:r>
              <a:rPr lang="ru-RU" sz="2400" dirty="0" smtClean="0"/>
              <a:t> в настоящем</a:t>
            </a:r>
            <a:r>
              <a:rPr lang="ru-RU" sz="2400" dirty="0" smtClean="0"/>
              <a:t>»  поможет быстро</a:t>
            </a:r>
          </a:p>
          <a:p>
            <a:pPr algn="just">
              <a:buNone/>
            </a:pPr>
            <a:r>
              <a:rPr lang="ru-RU" sz="2400" dirty="0" smtClean="0"/>
              <a:t>перевести себя в такое состояние.</a:t>
            </a:r>
            <a:r>
              <a:rPr lang="ru-RU" sz="2400" dirty="0" smtClean="0"/>
              <a:t> </a:t>
            </a:r>
          </a:p>
          <a:p>
            <a:pPr marL="457200" indent="-457200">
              <a:buNone/>
            </a:pPr>
            <a:endParaRPr lang="ru-RU" sz="20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2708920"/>
            <a:ext cx="8208912" cy="2520280"/>
          </a:xfrm>
          <a:prstGeom prst="roundRect">
            <a:avLst>
              <a:gd name="adj" fmla="val 1294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/>
            <a:r>
              <a:rPr lang="ru-RU" sz="2000" dirty="0" smtClean="0"/>
              <a:t>Закрыть глаза</a:t>
            </a:r>
          </a:p>
          <a:p>
            <a:pPr marL="457200" indent="-457200"/>
            <a:r>
              <a:rPr lang="ru-RU" sz="2000" dirty="0" smtClean="0"/>
              <a:t>3 глубоких вдоха-выдоха</a:t>
            </a:r>
          </a:p>
          <a:p>
            <a:pPr marL="457200" indent="-457200"/>
            <a:endParaRPr lang="ru-RU" sz="2000" dirty="0" smtClean="0"/>
          </a:p>
          <a:p>
            <a:pPr marL="457200" indent="-457200">
              <a:buAutoNum type="arabicPeriod"/>
            </a:pPr>
            <a:r>
              <a:rPr lang="ru-RU" sz="2000" dirty="0" smtClean="0"/>
              <a:t>3 звука вокруг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2 телесных ощущения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1 эмоция (радость, грусть, страх, злость, отвращение, удивление)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Упражнение «Комплимент»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1844824"/>
            <a:ext cx="8208912" cy="1296144"/>
          </a:xfrm>
          <a:prstGeom prst="roundRect">
            <a:avLst>
              <a:gd name="adj" fmla="val 1294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</a:pPr>
            <a:r>
              <a:rPr lang="ru-RU" sz="2000" u="sng" dirty="0" smtClean="0"/>
              <a:t>Задание:</a:t>
            </a:r>
          </a:p>
          <a:p>
            <a:pPr>
              <a:buNone/>
            </a:pPr>
            <a:r>
              <a:rPr lang="ru-RU" sz="2000" dirty="0" smtClean="0"/>
              <a:t>Подумайте о рядом сидящей коллеге.</a:t>
            </a:r>
          </a:p>
          <a:p>
            <a:pPr>
              <a:buNone/>
            </a:pPr>
            <a:r>
              <a:rPr lang="ru-RU" sz="2000" dirty="0" smtClean="0"/>
              <a:t>Напишите </a:t>
            </a:r>
            <a:r>
              <a:rPr lang="ru-RU" sz="2000" dirty="0" smtClean="0"/>
              <a:t>на листочках один комплимент </a:t>
            </a:r>
            <a:r>
              <a:rPr lang="ru-RU" sz="2000" dirty="0" smtClean="0"/>
              <a:t>для нее </a:t>
            </a:r>
            <a:r>
              <a:rPr lang="ru-RU" sz="2000" dirty="0" smtClean="0"/>
              <a:t>и обменяйтесь.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71</Words>
  <Application>Microsoft Office PowerPoint</Application>
  <PresentationFormat>Экран (4:3)</PresentationFormat>
  <Paragraphs>13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Mindfulness – способность удерживать внимание  в настоящем моменте.</vt:lpstr>
      <vt:lpstr>Упражнение «Комплимент»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70</cp:revision>
  <dcterms:created xsi:type="dcterms:W3CDTF">2025-03-24T08:23:33Z</dcterms:created>
  <dcterms:modified xsi:type="dcterms:W3CDTF">2025-11-24T09:32:11Z</dcterms:modified>
</cp:coreProperties>
</file>