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70" r:id="rId5"/>
    <p:sldId id="269" r:id="rId6"/>
    <p:sldId id="261" r:id="rId7"/>
    <p:sldId id="271" r:id="rId8"/>
    <p:sldId id="281" r:id="rId9"/>
    <p:sldId id="280" r:id="rId10"/>
    <p:sldId id="282" r:id="rId11"/>
    <p:sldId id="283" r:id="rId12"/>
    <p:sldId id="284" r:id="rId13"/>
    <p:sldId id="287" r:id="rId14"/>
    <p:sldId id="296" r:id="rId15"/>
    <p:sldId id="291" r:id="rId16"/>
    <p:sldId id="288" r:id="rId17"/>
    <p:sldId id="289" r:id="rId18"/>
    <p:sldId id="290" r:id="rId19"/>
    <p:sldId id="292" r:id="rId20"/>
    <p:sldId id="293" r:id="rId21"/>
    <p:sldId id="294" r:id="rId22"/>
    <p:sldId id="295" r:id="rId23"/>
    <p:sldId id="286" r:id="rId24"/>
    <p:sldId id="29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47" d="100"/>
          <a:sy n="47" d="100"/>
        </p:scale>
        <p:origin x="-1812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74020-4A1D-442B-8FDC-DAD2659FC4BE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7939C-4DAE-4C16-B126-9E19FA7D2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3214686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ГИМНАСТИКА ДЛЯ ПАЛЬЦЕВ РУК</a:t>
            </a:r>
            <a:b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для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детей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дошкольного возраста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4857760"/>
            <a:ext cx="6400800" cy="96678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Инструктор по ФИЗО</a:t>
            </a:r>
          </a:p>
          <a:p>
            <a:pPr algn="r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МБДОУ № 562</a:t>
            </a:r>
          </a:p>
          <a:p>
            <a:pPr algn="r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Крупина Анастасия Алексеевна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00166" y="5929330"/>
            <a:ext cx="6400800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Екатеринбург 2017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99520" y="785406"/>
            <a:ext cx="588801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dirty="0" smtClean="0">
                <a:solidFill>
                  <a:srgbClr val="00B050"/>
                </a:solidFill>
              </a:rPr>
              <a:t>Консультация для родителей</a:t>
            </a:r>
            <a:endParaRPr lang="ru-RU" sz="6600" b="1" dirty="0">
              <a:solidFill>
                <a:srgbClr val="00B050"/>
              </a:solidFill>
            </a:endParaRPr>
          </a:p>
        </p:txBody>
      </p:sp>
      <p:pic>
        <p:nvPicPr>
          <p:cNvPr id="6" name="Рисунок 5" descr="hello_html_8bfe4a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7781" r="17715"/>
          <a:stretch>
            <a:fillRect/>
          </a:stretch>
        </p:blipFill>
        <p:spPr>
          <a:xfrm>
            <a:off x="6378110" y="785406"/>
            <a:ext cx="2284464" cy="19900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54014"/>
            <a:ext cx="6503105" cy="487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Пальчиковая гимнастика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0430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54014"/>
            <a:ext cx="6503105" cy="487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Пальчиковая гимнастика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0430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54014"/>
            <a:ext cx="6503105" cy="487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Пальчиковая гимнастика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0430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13" r="36775"/>
          <a:stretch/>
        </p:blipFill>
        <p:spPr>
          <a:xfrm>
            <a:off x="971600" y="1297734"/>
            <a:ext cx="3475011" cy="3044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Пальчиковая гимнастика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56" y="2819864"/>
            <a:ext cx="4207291" cy="375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0669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562" y="1694146"/>
            <a:ext cx="5299676" cy="39795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8178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33362"/>
            <a:ext cx="6696744" cy="4118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06518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33362"/>
            <a:ext cx="6503105" cy="4118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05003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562" y="1624600"/>
            <a:ext cx="5299676" cy="4118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9700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Содержимое 5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1808883"/>
            <a:ext cx="7458622" cy="45374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69700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083" y="1624600"/>
            <a:ext cx="4118633" cy="4118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817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>
            <a:lum/>
          </a:blip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Пальчиковая гимнастика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072494" cy="485778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развивает </a:t>
            </a:r>
            <a:r>
              <a:rPr lang="ru-RU" dirty="0"/>
              <a:t>мелкую моторику детских рук и пальцев</a:t>
            </a:r>
          </a:p>
          <a:p>
            <a:r>
              <a:rPr lang="ru-RU" dirty="0"/>
              <a:t>способствует развитию мозга и речи ребёнка</a:t>
            </a:r>
          </a:p>
          <a:p>
            <a:r>
              <a:rPr lang="ru-RU" dirty="0"/>
              <a:t>развивает творческое начало</a:t>
            </a:r>
          </a:p>
          <a:p>
            <a:r>
              <a:rPr lang="ru-RU" dirty="0"/>
              <a:t>улучшает память</a:t>
            </a:r>
          </a:p>
          <a:p>
            <a:r>
              <a:rPr lang="ru-RU" dirty="0"/>
              <a:t>готовит руку к письму</a:t>
            </a:r>
          </a:p>
          <a:p>
            <a:r>
              <a:rPr lang="ru-RU" dirty="0"/>
              <a:t>поднимает настроение и благотворно влияет на психику ребёнка</a:t>
            </a:r>
          </a:p>
          <a:p>
            <a:r>
              <a:rPr lang="ru-RU" dirty="0"/>
              <a:t>обеспечивает хороший досуг</a:t>
            </a:r>
          </a:p>
          <a:p>
            <a:r>
              <a:rPr lang="ru-RU" dirty="0"/>
              <a:t>закрепляет позитивный настрой на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				занятия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Рисунок 4" descr="pal-chiki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4000" y="4357694"/>
            <a:ext cx="2160000" cy="2322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196753"/>
            <a:ext cx="4819258" cy="31683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Содержимое 5" descr="2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48064" y="2560968"/>
            <a:ext cx="3317133" cy="33326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28178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624599"/>
            <a:ext cx="5341009" cy="4118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8178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7" y="1624600"/>
            <a:ext cx="5760640" cy="4118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Пальчиковые</a:t>
            </a: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массажеры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8178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72188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Пальчиковые тренажеры</a:t>
            </a:r>
            <a:endParaRPr lang="ru-RU" dirty="0"/>
          </a:p>
        </p:txBody>
      </p:sp>
      <p:pic>
        <p:nvPicPr>
          <p:cNvPr id="8" name="Содержимое 5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537948"/>
            <a:ext cx="3726908" cy="303432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1" name="Содержимое 5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1086" y="1412776"/>
            <a:ext cx="3887862" cy="47926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Содержимое 5" descr="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2" y="476672"/>
            <a:ext cx="3753156" cy="31175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40701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908720"/>
            <a:ext cx="6923533" cy="47522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817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285720" y="285728"/>
            <a:ext cx="8572560" cy="6357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Пальчиковый массаж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u="sng" dirty="0" smtClean="0"/>
              <a:t>Пальцы рук тесно связаны с мозгом и внутренними органами:</a:t>
            </a:r>
            <a:endParaRPr lang="ru-RU" dirty="0" smtClean="0"/>
          </a:p>
          <a:p>
            <a:pPr lvl="1"/>
            <a:r>
              <a:rPr lang="ru-RU" dirty="0" smtClean="0"/>
              <a:t>мизинец — с сердцем,</a:t>
            </a:r>
          </a:p>
          <a:p>
            <a:pPr lvl="1"/>
            <a:r>
              <a:rPr lang="ru-RU" dirty="0" smtClean="0"/>
              <a:t>безымянный — с печенью,</a:t>
            </a:r>
          </a:p>
          <a:p>
            <a:pPr lvl="1"/>
            <a:r>
              <a:rPr lang="ru-RU" dirty="0" smtClean="0"/>
              <a:t>средний — с кишечником и позвоночником,</a:t>
            </a:r>
          </a:p>
          <a:p>
            <a:pPr lvl="1"/>
            <a:r>
              <a:rPr lang="ru-RU" dirty="0" smtClean="0"/>
              <a:t>указательный — с желудком,</a:t>
            </a:r>
          </a:p>
          <a:p>
            <a:pPr lvl="1"/>
            <a:r>
              <a:rPr lang="ru-RU" dirty="0" smtClean="0"/>
              <a:t>большой — с головным мозгом.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 descr="news_36347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5E3F1"/>
              </a:clrFrom>
              <a:clrTo>
                <a:srgbClr val="F5E3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6446" y="4714884"/>
            <a:ext cx="3564000" cy="200475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1472" y="107154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Пальчиковая гимнастика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625857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ru-RU" dirty="0" smtClean="0"/>
              <a:t>1. «Погреем ручки» Растирание ладоней до появления тепла </a:t>
            </a:r>
          </a:p>
          <a:p>
            <a:pPr lvl="1">
              <a:buNone/>
            </a:pPr>
            <a:r>
              <a:rPr lang="ru-RU" dirty="0" smtClean="0"/>
              <a:t>2. «Наденем кольцо» Легкое растирание каждого пальца (без скручивания)</a:t>
            </a:r>
          </a:p>
          <a:p>
            <a:pPr lvl="1">
              <a:buNone/>
            </a:pPr>
            <a:r>
              <a:rPr lang="ru-RU" dirty="0" smtClean="0"/>
              <a:t>3. Вытягивание каждого пальца с легким надавливанием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 descr="news_36347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5E3F1"/>
              </a:clrFrom>
              <a:clrTo>
                <a:srgbClr val="F5E3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6446" y="4714884"/>
            <a:ext cx="3564000" cy="200475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1472" y="17144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Массаж пальцев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0034" y="928670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i="1" dirty="0" smtClean="0">
                <a:solidFill>
                  <a:srgbClr val="0070C0"/>
                </a:solidFill>
              </a:rPr>
              <a:t>Истоки способностей и дарований детей – на кончиках пальцев. </a:t>
            </a:r>
            <a:r>
              <a:rPr lang="ru-RU" sz="4400" b="1" dirty="0" smtClean="0">
                <a:solidFill>
                  <a:srgbClr val="0070C0"/>
                </a:solidFill>
              </a:rPr>
              <a:t/>
            </a:r>
            <a:br>
              <a:rPr lang="ru-RU" sz="4400" b="1" dirty="0" smtClean="0">
                <a:solidFill>
                  <a:srgbClr val="0070C0"/>
                </a:solidFill>
              </a:rPr>
            </a:br>
            <a:r>
              <a:rPr lang="ru-RU" sz="4400" b="1" dirty="0" smtClean="0">
                <a:solidFill>
                  <a:srgbClr val="0070C0"/>
                </a:solidFill>
              </a:rPr>
              <a:t>В.А. Сухомлинский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72188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Пальчиковые тренажеры</a:t>
            </a:r>
            <a:endParaRPr lang="ru-RU" dirty="0"/>
          </a:p>
        </p:txBody>
      </p:sp>
      <p:pic>
        <p:nvPicPr>
          <p:cNvPr id="6" name="Содержимое 5" descr="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28992" y="1157711"/>
            <a:ext cx="2488694" cy="204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0-48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277" y="1071546"/>
            <a:ext cx="2780016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Содержимое 5" descr="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4004670"/>
            <a:ext cx="2488694" cy="213897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Содержимое 5" descr="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64" y="214290"/>
            <a:ext cx="2143140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Содержимое 5" descr="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786" y="3643314"/>
            <a:ext cx="2268762" cy="24886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Содержимое 5" descr="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12" y="3429000"/>
            <a:ext cx="2488694" cy="23639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64" y="705805"/>
            <a:ext cx="7171548" cy="537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54014"/>
            <a:ext cx="6503105" cy="487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Пальчиковая гимнастика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54014"/>
            <a:ext cx="6503106" cy="487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Пальчиковая гимнастика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0430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7957569_japan-background-48.jpg"/>
          <p:cNvPicPr>
            <a:picLocks noChangeAspect="1"/>
          </p:cNvPicPr>
          <p:nvPr/>
        </p:nvPicPr>
        <p:blipFill>
          <a:blip r:embed="rId2"/>
          <a:srcRect b="6579"/>
          <a:stretch>
            <a:fillRect/>
          </a:stretch>
        </p:blipFill>
        <p:spPr>
          <a:xfrm>
            <a:off x="357158" y="214290"/>
            <a:ext cx="8572560" cy="63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54014"/>
            <a:ext cx="6503105" cy="487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76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Пальчиковая гимнастика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04303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181</Words>
  <Application>Microsoft Office PowerPoint</Application>
  <PresentationFormat>Экран (4:3)</PresentationFormat>
  <Paragraphs>47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ГИМНАСТИКА ДЛЯ ПАЛЬЦЕВ РУК для детей дошкольного возраста</vt:lpstr>
      <vt:lpstr>Пальчиковая гимнастика</vt:lpstr>
      <vt:lpstr>Пальчиковый массаж</vt:lpstr>
      <vt:lpstr>Пальчиковая гимнастика</vt:lpstr>
      <vt:lpstr>Пальчиковые тренажеры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Пальчиковые тренажеры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</cp:revision>
  <dcterms:created xsi:type="dcterms:W3CDTF">2017-02-11T12:45:06Z</dcterms:created>
  <dcterms:modified xsi:type="dcterms:W3CDTF">2017-11-01T18:33:32Z</dcterms:modified>
</cp:coreProperties>
</file>