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9" r:id="rId6"/>
    <p:sldId id="261" r:id="rId7"/>
    <p:sldId id="271" r:id="rId8"/>
    <p:sldId id="281" r:id="rId9"/>
    <p:sldId id="280" r:id="rId10"/>
    <p:sldId id="282" r:id="rId11"/>
    <p:sldId id="283" r:id="rId12"/>
    <p:sldId id="284" r:id="rId13"/>
    <p:sldId id="287" r:id="rId14"/>
    <p:sldId id="296" r:id="rId15"/>
    <p:sldId id="291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86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47" d="100"/>
          <a:sy n="47" d="100"/>
        </p:scale>
        <p:origin x="-181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74020-4A1D-442B-8FDC-DAD2659FC4BE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939C-4DAE-4C16-B126-9E19FA7D2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1468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ГИМНАСТИКА ДЛЯ ПАЛЬЦЕВ РУК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детей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дошкольного возраста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96678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Инструктор по ФИЗО</a:t>
            </a:r>
          </a:p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МБДОУ № 562</a:t>
            </a:r>
          </a:p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Крупина Анастасия Алексеевна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5929330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Екатеринбург 2017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9520" y="785406"/>
            <a:ext cx="5888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00B050"/>
                </a:solidFill>
              </a:rPr>
              <a:t>Консультация для родителей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hello_html_8bfe4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781" r="17715"/>
          <a:stretch>
            <a:fillRect/>
          </a:stretch>
        </p:blipFill>
        <p:spPr>
          <a:xfrm>
            <a:off x="6378110" y="785406"/>
            <a:ext cx="2284464" cy="1990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5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43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5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43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5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43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 r="36775"/>
          <a:stretch/>
        </p:blipFill>
        <p:spPr>
          <a:xfrm>
            <a:off x="971600" y="1297734"/>
            <a:ext cx="3475011" cy="30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56" y="2819864"/>
            <a:ext cx="4207291" cy="375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66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62" y="1694146"/>
            <a:ext cx="5299676" cy="3979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7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33362"/>
            <a:ext cx="6696744" cy="411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651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33362"/>
            <a:ext cx="6503105" cy="411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500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62" y="1624600"/>
            <a:ext cx="5299676" cy="411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70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08883"/>
            <a:ext cx="7458622" cy="453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970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83" y="1624600"/>
            <a:ext cx="4118633" cy="411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7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>
            <a:lum/>
          </a:blip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072494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развивает </a:t>
            </a:r>
            <a:r>
              <a:rPr lang="ru-RU" dirty="0"/>
              <a:t>мелкую моторику детских рук и пальцев</a:t>
            </a:r>
          </a:p>
          <a:p>
            <a:r>
              <a:rPr lang="ru-RU" dirty="0"/>
              <a:t>способствует развитию мозга и речи ребёнка</a:t>
            </a:r>
          </a:p>
          <a:p>
            <a:r>
              <a:rPr lang="ru-RU" dirty="0"/>
              <a:t>развивает творческое начало</a:t>
            </a:r>
          </a:p>
          <a:p>
            <a:r>
              <a:rPr lang="ru-RU" dirty="0"/>
              <a:t>улучшает память</a:t>
            </a:r>
          </a:p>
          <a:p>
            <a:r>
              <a:rPr lang="ru-RU" dirty="0"/>
              <a:t>готовит руку к письму</a:t>
            </a:r>
          </a:p>
          <a:p>
            <a:r>
              <a:rPr lang="ru-RU" dirty="0"/>
              <a:t>поднимает настроение и благотворно влияет на психику ребёнка</a:t>
            </a:r>
          </a:p>
          <a:p>
            <a:r>
              <a:rPr lang="ru-RU" dirty="0"/>
              <a:t>обеспечивает хороший досуг</a:t>
            </a:r>
          </a:p>
          <a:p>
            <a:r>
              <a:rPr lang="ru-RU" dirty="0"/>
              <a:t>закрепляет позитивный настрой на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		занятия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pal-chi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4000" y="4357694"/>
            <a:ext cx="2160000" cy="232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96753"/>
            <a:ext cx="4819258" cy="316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8064" y="2560968"/>
            <a:ext cx="3317133" cy="3332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817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4599"/>
            <a:ext cx="5341009" cy="411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7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624600"/>
            <a:ext cx="5760640" cy="411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массажеры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7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Пальчиковые тренажеры</a:t>
            </a:r>
            <a:endParaRPr lang="ru-RU" dirty="0"/>
          </a:p>
        </p:txBody>
      </p:sp>
      <p:pic>
        <p:nvPicPr>
          <p:cNvPr id="8" name="Содержимое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37948"/>
            <a:ext cx="3726908" cy="30343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Содержимое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86" y="1412776"/>
            <a:ext cx="3887862" cy="4792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Содержимое 5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76672"/>
            <a:ext cx="3753156" cy="3117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70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923533" cy="4752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1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285720" y="285728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Пальчиковый массаж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Пальцы рук тесно связаны с мозгом и внутренними органами:</a:t>
            </a:r>
            <a:endParaRPr lang="ru-RU" dirty="0" smtClean="0"/>
          </a:p>
          <a:p>
            <a:pPr lvl="1"/>
            <a:r>
              <a:rPr lang="ru-RU" dirty="0" smtClean="0"/>
              <a:t>мизинец — с сердцем,</a:t>
            </a:r>
          </a:p>
          <a:p>
            <a:pPr lvl="1"/>
            <a:r>
              <a:rPr lang="ru-RU" dirty="0" smtClean="0"/>
              <a:t>безымянный — с печенью,</a:t>
            </a:r>
          </a:p>
          <a:p>
            <a:pPr lvl="1"/>
            <a:r>
              <a:rPr lang="ru-RU" dirty="0" smtClean="0"/>
              <a:t>средний — с кишечником и позвоночником,</a:t>
            </a:r>
          </a:p>
          <a:p>
            <a:pPr lvl="1"/>
            <a:r>
              <a:rPr lang="ru-RU" dirty="0" smtClean="0"/>
              <a:t>указательный — с желудком,</a:t>
            </a:r>
          </a:p>
          <a:p>
            <a:pPr lvl="1"/>
            <a:r>
              <a:rPr lang="ru-RU" dirty="0" smtClean="0"/>
              <a:t>большой — с головным мозгом.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news_3634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E3F1"/>
              </a:clrFrom>
              <a:clrTo>
                <a:srgbClr val="F5E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714884"/>
            <a:ext cx="3564000" cy="2004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07154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1. «Погреем ручки» Растирание ладоней до появления тепла </a:t>
            </a:r>
          </a:p>
          <a:p>
            <a:pPr lvl="1">
              <a:buNone/>
            </a:pPr>
            <a:r>
              <a:rPr lang="ru-RU" dirty="0" smtClean="0"/>
              <a:t>2. «Наденем кольцо» Легкое растирание каждого пальца (без скручивания)</a:t>
            </a:r>
          </a:p>
          <a:p>
            <a:pPr lvl="1">
              <a:buNone/>
            </a:pPr>
            <a:r>
              <a:rPr lang="ru-RU" dirty="0" smtClean="0"/>
              <a:t>3. Вытягивание каждого пальца с легким надавливанием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news_3634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5E3F1"/>
              </a:clrFrom>
              <a:clrTo>
                <a:srgbClr val="F5E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714884"/>
            <a:ext cx="3564000" cy="2004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7144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Массаж пальцев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28670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0070C0"/>
                </a:solidFill>
              </a:rPr>
              <a:t>Истоки способностей и дарований детей – на кончиках пальцев. 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В.А. Сухомлинский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Пальчиковые тренажеры</a:t>
            </a:r>
            <a:endParaRPr lang="ru-RU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1157711"/>
            <a:ext cx="2488694" cy="204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-4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77" y="1071546"/>
            <a:ext cx="278001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Содержимое 5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004670"/>
            <a:ext cx="2488694" cy="21389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5" descr="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14290"/>
            <a:ext cx="214314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Содержимое 5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643314"/>
            <a:ext cx="2268762" cy="248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Содержимое 5" descr="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3429000"/>
            <a:ext cx="2488694" cy="2363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4" y="705805"/>
            <a:ext cx="7171548" cy="53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5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6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4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957569_japan-background-48.jpg"/>
          <p:cNvPicPr>
            <a:picLocks noChangeAspect="1"/>
          </p:cNvPicPr>
          <p:nvPr/>
        </p:nvPicPr>
        <p:blipFill>
          <a:blip r:embed="rId2"/>
          <a:srcRect b="6579"/>
          <a:stretch>
            <a:fillRect/>
          </a:stretch>
        </p:blipFill>
        <p:spPr>
          <a:xfrm>
            <a:off x="357158" y="214290"/>
            <a:ext cx="8572560" cy="635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54014"/>
            <a:ext cx="6503105" cy="48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430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ГИМНАСТИКА ДЛЯ ПАЛЬЦЕВ РУК для детей дошкольного возраста</vt:lpstr>
      <vt:lpstr>Пальчиковая гимнастика</vt:lpstr>
      <vt:lpstr>Пальчиковый массаж</vt:lpstr>
      <vt:lpstr>Пальчиковая гимнастика</vt:lpstr>
      <vt:lpstr>Пальчиковые тренажеры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тренажеры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2017-02-11T12:45:06Z</dcterms:created>
  <dcterms:modified xsi:type="dcterms:W3CDTF">2017-11-01T18:33:32Z</dcterms:modified>
</cp:coreProperties>
</file>