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651" r:id="rId2"/>
    <p:sldId id="652" r:id="rId3"/>
    <p:sldId id="632" r:id="rId4"/>
    <p:sldId id="622" r:id="rId5"/>
    <p:sldId id="597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00"/>
    <a:srgbClr val="FF3399"/>
    <a:srgbClr val="3399FF"/>
    <a:srgbClr val="66FF33"/>
    <a:srgbClr val="FF66FF"/>
    <a:srgbClr val="99FF99"/>
    <a:srgbClr val="66FF66"/>
    <a:srgbClr val="00E266"/>
    <a:srgbClr val="9966FF"/>
    <a:srgbClr val="99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29" autoAdjust="0"/>
    <p:restoredTop sz="92832" autoAdjust="0"/>
  </p:normalViewPr>
  <p:slideViewPr>
    <p:cSldViewPr>
      <p:cViewPr>
        <p:scale>
          <a:sx n="70" d="100"/>
          <a:sy n="70" d="100"/>
        </p:scale>
        <p:origin x="-108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5352"/>
    </p:cViewPr>
  </p:sorterViewPr>
  <p:notesViewPr>
    <p:cSldViewPr>
      <p:cViewPr varScale="1">
        <p:scale>
          <a:sx n="56" d="100"/>
          <a:sy n="56" d="100"/>
        </p:scale>
        <p:origin x="-2790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4C4066-B042-4414-A669-7AD7536F9778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C013EA-2DA4-4685-930E-F25FE22907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60957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D7D9A5-8FE6-48C3-885C-2DE73178564E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200CC8-EF7E-4435-BCAB-914B8AFCB7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4429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BFF41F-5F77-4253-935F-38BF87C84C8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AC3BC-4EBF-42F2-AC9B-3783F0DF9368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1A215-F552-4BC9-9DFB-D9E21E3AE3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AC3BC-4EBF-42F2-AC9B-3783F0DF9368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1A215-F552-4BC9-9DFB-D9E21E3AE3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AC3BC-4EBF-42F2-AC9B-3783F0DF9368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1A215-F552-4BC9-9DFB-D9E21E3AE3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AC3BC-4EBF-42F2-AC9B-3783F0DF9368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1A215-F552-4BC9-9DFB-D9E21E3AE3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AC3BC-4EBF-42F2-AC9B-3783F0DF9368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1A215-F552-4BC9-9DFB-D9E21E3AE3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AC3BC-4EBF-42F2-AC9B-3783F0DF9368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1A215-F552-4BC9-9DFB-D9E21E3AE3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AC3BC-4EBF-42F2-AC9B-3783F0DF9368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1A215-F552-4BC9-9DFB-D9E21E3AE3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AC3BC-4EBF-42F2-AC9B-3783F0DF9368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1A215-F552-4BC9-9DFB-D9E21E3AE3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AC3BC-4EBF-42F2-AC9B-3783F0DF9368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1A215-F552-4BC9-9DFB-D9E21E3AE3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AC3BC-4EBF-42F2-AC9B-3783F0DF9368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1A215-F552-4BC9-9DFB-D9E21E3AE3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AC3BC-4EBF-42F2-AC9B-3783F0DF9368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1A215-F552-4BC9-9DFB-D9E21E3AE3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AC3BC-4EBF-42F2-AC9B-3783F0DF9368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1A215-F552-4BC9-9DFB-D9E21E3AE34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\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САД № 482</a:t>
            </a: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/>
            </a:r>
            <a:br>
              <a:rPr lang="ru-RU" dirty="0" smtClean="0">
                <a:solidFill>
                  <a:srgbClr val="00B050"/>
                </a:solidFill>
              </a:rPr>
            </a:br>
            <a:endParaRPr lang="ru-RU" dirty="0">
              <a:solidFill>
                <a:srgbClr val="FF00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2" descr="C:\Users\111\Desktop\IMG_338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3568" y="1916832"/>
            <a:ext cx="3172456" cy="3979387"/>
          </a:xfrm>
          <a:ln w="38100">
            <a:solidFill>
              <a:srgbClr val="00B050"/>
            </a:solidFill>
          </a:ln>
        </p:spPr>
      </p:pic>
      <p:sp>
        <p:nvSpPr>
          <p:cNvPr id="9" name="Содержимое 8"/>
          <p:cNvSpPr>
            <a:spLocks noGrp="1"/>
          </p:cNvSpPr>
          <p:nvPr>
            <p:ph sz="quarter" idx="2"/>
          </p:nvPr>
        </p:nvSpPr>
        <p:spPr>
          <a:xfrm>
            <a:off x="3851920" y="1556792"/>
            <a:ext cx="4895776" cy="4572000"/>
          </a:xfrm>
        </p:spPr>
        <p:txBody>
          <a:bodyPr>
            <a:normAutofit lnSpcReduction="10000"/>
          </a:bodyPr>
          <a:lstStyle/>
          <a:p>
            <a:pPr marL="0" indent="0" algn="ctr">
              <a:buFontTx/>
              <a:buNone/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Районный Ресурсный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Умные игрушки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FontTx/>
              <a:buNone/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Сетевого  проекта Городского центра «Орион»</a:t>
            </a:r>
          </a:p>
          <a:p>
            <a:pPr marL="0" indent="0" algn="ctr">
              <a:buFontTx/>
              <a:buNone/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Направлен на развитие технического творчества детей старшего дошкольного возраста «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Профинжиниринг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от детского сада в будущую профессию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5581650"/>
            <a:ext cx="6985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одзаголовок 7"/>
          <p:cNvSpPr>
            <a:spLocks noGrp="1"/>
          </p:cNvSpPr>
          <p:nvPr>
            <p:ph type="subTitle" idx="4294967295"/>
          </p:nvPr>
        </p:nvSpPr>
        <p:spPr>
          <a:xfrm>
            <a:off x="323528" y="1052736"/>
            <a:ext cx="8136904" cy="4586064"/>
          </a:xfrm>
        </p:spPr>
        <p:txBody>
          <a:bodyPr>
            <a:noAutofit/>
          </a:bodyPr>
          <a:lstStyle/>
          <a:p>
            <a:pPr marL="628650" indent="12700" algn="just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Дать старт развитию инженерного  мышления, воображения у старших дошкольников, через деятельность, направленную на  создание работающих поделок из подручных материалов - от веселых игрушек до сравнительно сложных инженерных систем, играючи работать с непростыми физическими явлениями и задачами.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backpac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64026" y="5715016"/>
            <a:ext cx="1394188" cy="1142983"/>
          </a:xfrm>
          <a:prstGeom prst="rect">
            <a:avLst/>
          </a:prstGeom>
        </p:spPr>
      </p:pic>
      <p:pic>
        <p:nvPicPr>
          <p:cNvPr id="13" name="Рисунок 12" descr="misc-00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394036">
            <a:off x="1426711" y="5601833"/>
            <a:ext cx="1066800" cy="933450"/>
          </a:xfrm>
          <a:prstGeom prst="rect">
            <a:avLst/>
          </a:prstGeom>
        </p:spPr>
      </p:pic>
      <p:pic>
        <p:nvPicPr>
          <p:cNvPr id="7" name="Рисунок 6" descr="day_know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4357694"/>
            <a:ext cx="1824715" cy="2248809"/>
          </a:xfrm>
          <a:prstGeom prst="rect">
            <a:avLst/>
          </a:prstGeom>
        </p:spPr>
      </p:pic>
      <p:pic>
        <p:nvPicPr>
          <p:cNvPr id="8" name="Рисунок 7" descr="girlbooks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4928" y="3786190"/>
            <a:ext cx="1719072" cy="2883408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9632" y="620688"/>
            <a:ext cx="6969968" cy="79695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Bef>
                <a:spcPts val="145"/>
              </a:spcBef>
              <a:spcAft>
                <a:spcPts val="145"/>
              </a:spcAft>
            </a:pP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НАПРАВЛЕНИЕ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1556792"/>
            <a:ext cx="7920880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ТЕХНИЧЕСКОЕ ТВОРЧЕСТВО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1475656" y="2204864"/>
            <a:ext cx="864096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6948264" y="2348880"/>
            <a:ext cx="504056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467544" y="3429000"/>
            <a:ext cx="2376264" cy="187220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МЕХАНИЗМЫ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228184" y="3501008"/>
            <a:ext cx="2376264" cy="1800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БАЛАНСИРЫ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4644008" y="2348880"/>
            <a:ext cx="360040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3635896" y="3429000"/>
            <a:ext cx="2304256" cy="1800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МАНИПУЛЯТОРЫ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72008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АНОНС МЕРОПРИЯТИЙ РРЦ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827584" y="1628800"/>
            <a:ext cx="7776864" cy="4176464"/>
          </a:xfrm>
        </p:spPr>
        <p:txBody>
          <a:bodyPr>
            <a:noAutofit/>
          </a:bodyPr>
          <a:lstStyle/>
          <a:p>
            <a:pPr algn="l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Очная сессия для педагогов «В мире механизмов!»– знакомство педагогов с технологией/методическая работа (ноябрь)</a:t>
            </a:r>
          </a:p>
          <a:p>
            <a:pPr algn="l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Городской  конкурс  «Новогодние приключения механизмов» соревновательное движение </a:t>
            </a:r>
          </a:p>
          <a:p>
            <a:pPr algn="l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(декабрь - январь)</a:t>
            </a:r>
          </a:p>
          <a:p>
            <a:pPr algn="l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Создание электронной книги – пособия по изготовлению технической  игрушки. Создание видеофильма «В мире умных игрушек» </a:t>
            </a:r>
          </a:p>
          <a:p>
            <a:pPr algn="l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(апрель –май)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27584" y="2565400"/>
            <a:ext cx="8316417" cy="1143000"/>
          </a:xfrm>
        </p:spPr>
        <p:txBody>
          <a:bodyPr>
            <a:noAutofit/>
          </a:bodyPr>
          <a:lstStyle/>
          <a:p>
            <a:pPr defTabSz="273050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ОТКРЫТЫ 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 СОТРУДНИЧЕСТВУ, 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ЖЕЛАЕМ ТВОРЧЕСКИХ УСПЕХОВ!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262</TotalTime>
  <Words>148</Words>
  <Application>Microsoft Office PowerPoint</Application>
  <PresentationFormat>Экран (4:3)</PresentationFormat>
  <Paragraphs>18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   \  МУНИЦИПАЛЬНОЕ АВТОНОМНОЕ ДОШКОЛЬНОЕ ОБРАЗОВАТЕЛЬНОЕ УЧРЕЖДЕНИЕ ДЕТСКИЙ САД № 482    </vt:lpstr>
      <vt:lpstr>Слайд 2</vt:lpstr>
      <vt:lpstr>НАПРАВЛЕНИЕ</vt:lpstr>
      <vt:lpstr>АНОНС МЕРОПРИЯТИЙ РРЦ</vt:lpstr>
      <vt:lpstr>ОТКРЫТЫ К СОТРУДНИЧЕСТВУ, ЖЕЛАЕМ ТВОРЧЕСКИХ УСПЕХОВ!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музыкального руководителя МОУ школа-сад №7 Краснооктябрьского района г.Волгограда</dc:title>
  <dc:creator>Admin</dc:creator>
  <cp:lastModifiedBy>111</cp:lastModifiedBy>
  <cp:revision>1896</cp:revision>
  <dcterms:created xsi:type="dcterms:W3CDTF">2010-05-14T09:27:41Z</dcterms:created>
  <dcterms:modified xsi:type="dcterms:W3CDTF">2023-11-03T08:58:09Z</dcterms:modified>
</cp:coreProperties>
</file>