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3" r:id="rId2"/>
    <p:sldId id="294" r:id="rId3"/>
    <p:sldId id="368" r:id="rId4"/>
    <p:sldId id="369" r:id="rId5"/>
    <p:sldId id="373" r:id="rId6"/>
    <p:sldId id="359" r:id="rId7"/>
    <p:sldId id="386" r:id="rId8"/>
    <p:sldId id="357" r:id="rId9"/>
    <p:sldId id="365" r:id="rId10"/>
    <p:sldId id="367" r:id="rId11"/>
    <p:sldId id="380" r:id="rId12"/>
    <p:sldId id="382" r:id="rId13"/>
    <p:sldId id="384" r:id="rId14"/>
    <p:sldId id="321" r:id="rId15"/>
    <p:sldId id="3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102" d="100"/>
          <a:sy n="102" d="100"/>
        </p:scale>
        <p:origin x="2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55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Ленинского района 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 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1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2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учебный год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332655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Перевод обучающихся из одной организации в другую осуществляется на основании приказа Министерства образования и науки Российской Федерации от 28.12.2015 № 1527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 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направленности».</a:t>
            </a: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установленного Порядка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могут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обратиться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выбранную Муниципальную дошкольную образовательную организацию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запросом о наличии свободных мест в соответствующей возрастной категории обучающегося и необходимой направленности группы. Руководитель образовательной организации предоставит письменный ответ в установленный законом срок. </a:t>
            </a:r>
            <a:endParaRPr lang="ru-RU"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Процедура 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 общеобразовательной программе дошкольного образования соответствующего возраста.</a:t>
            </a:r>
            <a:endParaRPr lang="ru-RU" sz="16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908721"/>
            <a:ext cx="7772400" cy="3498180"/>
          </a:xfrm>
        </p:spPr>
        <p:txBody>
          <a:bodyPr/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29.12.2012 № 273-ФЗ «Об образовании в Российской Федерации» установлены требования к образовательной деятельности и к услугам по присмотру и уходу, формы получения образования и формы обучения.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Родители (законные представители) детей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двух до трех лет,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написать заявление в управлении образования Ленинского района для посещения группы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кратковременного пребывания,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 детских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садов. На территории Ленинского района функционируют группы кратковременного пребывания в МДОО № 12, 26, 29, 37, 54, 55, 77, 114, 156, 195, 419, 455.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 родители (законные представители)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от двух до трех лет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вопрос об организации дошкольного образования через консультационный центр. Выбор образовательной организации родители (законные представители) осуществляют самостоятельно, обратившись к заведующему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7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38922"/>
              </p:ext>
            </p:extLst>
          </p:nvPr>
        </p:nvGraphicFramePr>
        <p:xfrm>
          <a:off x="1763688" y="2492896"/>
          <a:ext cx="5879976" cy="4000343"/>
        </p:xfrm>
        <a:graphic>
          <a:graphicData uri="http://schemas.openxmlformats.org/drawingml/2006/table">
            <a:tbl>
              <a:tblPr/>
              <a:tblGrid>
                <a:gridCol w="1025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4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0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Семейный клуб»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</a:t>
                      </a:r>
                      <a:r>
                        <a:rPr lang="ru-RU" sz="1200" dirty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территории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МДОО № 209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«Центр игровой поддержки и организации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психолого-педагогического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сопровождения ребёнка. Первые шаги»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 на территории МДОО № 233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Группа «Вместе с мамой»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территории МДОО № 365, 465, 561, 573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«Родительские сборы»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в МДОО №23 </a:t>
                      </a:r>
                      <a:endParaRPr lang="ru-RU" sz="1200" dirty="0">
                        <a:latin typeface="Liberation Serif" panose="02020603050405020304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Волонтерство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» 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на территории МДОО № 46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14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«Летний (зимний) детско-родительский лагерь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200" dirty="0" smtClean="0">
                          <a:latin typeface="Liberation Serif" panose="02020603050405020304" pitchFamily="18" charset="0"/>
                          <a:ea typeface="Calibri"/>
                          <a:cs typeface="Times New Roman" pitchFamily="18" charset="0"/>
                        </a:rPr>
                        <a:t> в МДОО № 38 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5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«Лето-парк</a:t>
                      </a:r>
                      <a:r>
                        <a:rPr lang="ru-RU" sz="1200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МДОО № 35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6184165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03648" y="764704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МДОО Ленинского района организованы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ЛЕТ, о работе которых можно узнать на официальных сайтах МДОО в сети «Интернет»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053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" action="ppaction://noaction"/>
              </a:rPr>
              <a:t>Подготовка и предоставление </a:t>
            </a:r>
            <a:r>
              <a:rPr lang="ru-RU" sz="1400" b="1" dirty="0">
                <a:hlinkClick r:id="" action="ppaction://noaction"/>
              </a:rPr>
              <a:t>д</a:t>
            </a:r>
            <a:r>
              <a:rPr lang="ru-RU" sz="1400" b="1" dirty="0" smtClean="0">
                <a:hlinkClick r:id="" action="ppaction://noaction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9578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/>
            <a:r>
              <a:rPr lang="ru-RU" sz="2400" dirty="0" smtClean="0"/>
              <a:t>Система </a:t>
            </a:r>
            <a:r>
              <a:rPr lang="ru-RU" sz="2400" dirty="0"/>
              <a:t>дошкольного образования Ленинского района города Екатеринбурга представлена </a:t>
            </a:r>
            <a:r>
              <a:rPr lang="ru-RU" sz="2400" dirty="0" smtClean="0"/>
              <a:t>50 </a:t>
            </a:r>
            <a:r>
              <a:rPr lang="ru-RU" sz="2400" dirty="0"/>
              <a:t>МДОО, которые расположены в </a:t>
            </a:r>
            <a:r>
              <a:rPr lang="ru-RU" sz="2400" dirty="0" smtClean="0"/>
              <a:t>55 </a:t>
            </a:r>
            <a:r>
              <a:rPr lang="ru-RU" sz="2400" dirty="0"/>
              <a:t>зданиях: </a:t>
            </a:r>
            <a:br>
              <a:rPr lang="ru-RU" sz="2400" dirty="0"/>
            </a:br>
            <a:r>
              <a:rPr lang="ru-RU" sz="2400" dirty="0"/>
              <a:t>из них </a:t>
            </a:r>
            <a:br>
              <a:rPr lang="ru-RU" sz="2400" dirty="0"/>
            </a:br>
            <a:r>
              <a:rPr lang="ru-RU" sz="2400" dirty="0"/>
              <a:t>– 19 автономных, </a:t>
            </a:r>
            <a:br>
              <a:rPr lang="ru-RU" sz="2400" dirty="0"/>
            </a:br>
            <a:r>
              <a:rPr lang="ru-RU" sz="2400" dirty="0" smtClean="0"/>
              <a:t>31 </a:t>
            </a:r>
            <a:r>
              <a:rPr lang="ru-RU" sz="2400" dirty="0"/>
              <a:t>– бюджетных детских сада, которые посещают более </a:t>
            </a:r>
            <a:r>
              <a:rPr lang="ru-RU" sz="2400" dirty="0" smtClean="0"/>
              <a:t>13 </a:t>
            </a:r>
            <a:r>
              <a:rPr lang="ru-RU" sz="2400" dirty="0"/>
              <a:t>тысяч воспитанников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Ленинского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4248472"/>
          </a:xfrm>
        </p:spPr>
        <p:txBody>
          <a:bodyPr/>
          <a:lstStyle/>
          <a:p>
            <a:r>
              <a:rPr lang="ru-RU" sz="2000" dirty="0"/>
              <a:t>для детей с особыми образовательными потребностями (нарушения речи, зрения, интеллектуального развития, опорно-двигательного аппарата) в трех  МДОО функционируют группы компенсирующей направленности. </a:t>
            </a:r>
            <a:endParaRPr lang="ru-RU" sz="2000" dirty="0" smtClean="0"/>
          </a:p>
          <a:p>
            <a:r>
              <a:rPr lang="ru-RU" sz="2000" dirty="0" smtClean="0"/>
              <a:t>МДОО № 46 </a:t>
            </a:r>
            <a:r>
              <a:rPr lang="ru-RU" sz="2000" dirty="0"/>
              <a:t>– нарушение зрения;</a:t>
            </a:r>
          </a:p>
          <a:p>
            <a:r>
              <a:rPr lang="ru-RU" sz="2000" dirty="0"/>
              <a:t>МДОО </a:t>
            </a:r>
            <a:r>
              <a:rPr lang="ru-RU" sz="2000" dirty="0" smtClean="0"/>
              <a:t>№ 49 </a:t>
            </a:r>
            <a:r>
              <a:rPr lang="ru-RU" sz="2000" dirty="0"/>
              <a:t>- нарушения речи,  интеллектуального развития,</a:t>
            </a:r>
          </a:p>
          <a:p>
            <a:r>
              <a:rPr lang="ru-RU" sz="2000" dirty="0"/>
              <a:t>МДОО </a:t>
            </a:r>
            <a:r>
              <a:rPr lang="ru-RU" sz="2000" dirty="0" smtClean="0"/>
              <a:t>№ 342 нарушение речи, нарушение </a:t>
            </a:r>
            <a:r>
              <a:rPr lang="ru-RU" sz="2000" dirty="0"/>
              <a:t>опорно-двигательного аппарата).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/>
              <a:t>-для детей с туберкулезной интоксикацией и часто болеющих детей от </a:t>
            </a:r>
            <a:r>
              <a:rPr lang="ru-RU" sz="2000" dirty="0" smtClean="0"/>
              <a:t>3 </a:t>
            </a:r>
            <a:r>
              <a:rPr lang="ru-RU" sz="2000" dirty="0"/>
              <a:t>лет до 7 – группы оздоровительной направленности (МДОО 156)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Ленинского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algn="ctr"/>
            <a:r>
              <a:rPr lang="ru-RU" sz="2000" dirty="0"/>
              <a:t>Сеть МДОО Ленинского района предоставляют широкий спектр образовательных услуг, обеспечивают современное качество дошкольного образования и его доступность для населения района, так же обеспечивают исполнение федеральных государственных образовательных стандартов.</a:t>
            </a:r>
          </a:p>
          <a:p>
            <a:pPr algn="ctr"/>
            <a:r>
              <a:rPr lang="ru-RU" sz="2000" dirty="0"/>
              <a:t>Во всех </a:t>
            </a:r>
            <a:r>
              <a:rPr lang="ru-RU" sz="2000" dirty="0" smtClean="0"/>
              <a:t>дошкольных образовательных организациях района </a:t>
            </a:r>
            <a:r>
              <a:rPr lang="ru-RU" sz="2000" dirty="0"/>
              <a:t>созданы благоприятные условия для пребывания дошкольников.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1800" dirty="0" smtClean="0"/>
              <a:t>Порядок комплектования регламентирован нормативно – правовыми документами:</a:t>
            </a:r>
            <a:endParaRPr lang="en-US" sz="1800" dirty="0" smtClean="0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042988" y="1185714"/>
            <a:ext cx="741682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100" dirty="0" smtClean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Федеральным 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законом от 29.12.2012 № 273-ФЗ «Об образовании в Российской Федерации»;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Главного государственного санитарного врача Российской Федерации от 15.05.2013 № 26 «Об утверждении СанПиН 2.4.1.3049-13 «Санитарно-эпидемиологические требования к устройству, содержанию и организации режима работы дошкольных образовательных организаций»;  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порядком приема на обучение по образовательным программам дошкольного образования, утвержденным приказом Министерства образования и науки Российской Федерации от 08.04.2014 № 293 «Об утверждении Порядка приема на обучение по образовательным программам дошкольного образования»;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приказом Министерства образования и науки Российской Федерации от 28.12.2015 № 1527 «Об утверждении Порядка и условий осуществления перевода,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уровню и направленности»;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Административным регламентом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утвержденным Постановлением Администрации города Екатеринбурга от 29.06.2012 № 2807;</a:t>
            </a:r>
          </a:p>
          <a:p>
            <a:pPr indent="450215" algn="just">
              <a:spcAft>
                <a:spcPts val="0"/>
              </a:spcAft>
            </a:pP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Постановлением Администрации города Екатеринбурга от 18.03.2015 </a:t>
            </a:r>
            <a:r>
              <a:rPr lang="ru-RU" sz="11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«</a:t>
            </a:r>
            <a:r>
              <a:rPr lang="ru-RU" sz="1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 закреплении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 территорий муниципального образования «город Екатеринбург» за муниципальными дошкольными образовательными организациями (далее по тексту – Постановление Администрации города Екатеринбурга от 18.03.2015 </a:t>
            </a:r>
            <a:r>
              <a:rPr lang="ru-RU" sz="11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 689)</a:t>
            </a:r>
            <a:r>
              <a:rPr lang="ru-RU" sz="1100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;</a:t>
            </a:r>
            <a:endParaRPr lang="ru-RU" sz="1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11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положением «О порядке учёта детей, подлежащих обучению по образовательной программе дошкольного образования муниципального образования «город Екатеринбург», утвержденным Распоряжением Управления образования Администрации города Екатеринбурга от 22.11.2016 № </a:t>
            </a:r>
            <a:r>
              <a:rPr lang="ru-RU" sz="11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2561/46/36.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3193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r>
              <a:rPr lang="ru-RU" dirty="0"/>
              <a:t>Возрастные группы формируются с учётом возрастной периодизации, по количеству полных лет на 1 сентября текущего года. </a:t>
            </a:r>
          </a:p>
          <a:p>
            <a:r>
              <a:rPr lang="ru-RU" dirty="0"/>
              <a:t>В соответствии с установленным Порядком существует два периода комплектования МДОО на учебный год: </a:t>
            </a:r>
          </a:p>
          <a:p>
            <a:r>
              <a:rPr lang="ru-RU" dirty="0"/>
              <a:t>основной (с 1 апреля по 30 июня текущего года на следующий учебный год) – списки детей для зачисления в детский сад формируются 1 раз (до 20 мая);</a:t>
            </a:r>
          </a:p>
          <a:p>
            <a:r>
              <a:rPr lang="ru-RU" dirty="0"/>
              <a:t>дополнительный (с 1 июля по 31 марта текущего учебного года) – списки детей для зачисления формируются ежемесячно с 1 по 5 число на свободные места.</a:t>
            </a: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136339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Liberation Serif" panose="02020603050405020304" pitchFamily="18" charset="0"/>
                <a:ea typeface="Calibri" panose="020F0502020204030204" pitchFamily="34" charset="0"/>
                <a:cs typeface="Liberation Serif" panose="02020603050405020304" pitchFamily="18" charset="0"/>
              </a:rPr>
              <a:t>При автоматическом формировании списка детей учитывается количество полных лет на 1 сентября текущего года. В соответствии с установленным порядком учёта родители (законные представители) детей, родившихся в период с сентября по ноябрь, имеют право написать заявление о рассмотрении ребёнка с детьми, родившимися на год старше. </a:t>
            </a:r>
            <a:endParaRPr lang="ru-RU" sz="16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980728"/>
            <a:ext cx="712879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	На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основании Порядка учёта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родители (законные представители) могут отказаться от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предоставленного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места в МДОО, </a:t>
            </a:r>
            <a:r>
              <a:rPr lang="ru-RU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написав заявление «На смену МДОО» в управлении образования Ленинского </a:t>
            </a:r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района.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Заявление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 смену МДОО» может быть удовлетворено в указанный </a:t>
            </a:r>
            <a:r>
              <a:rPr lang="ru-RU" sz="1600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родителями </a:t>
            </a:r>
            <a:r>
              <a:rPr lang="ru-RU" sz="16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(законные представители)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заявления при наличии свободных мест в желаемых МДОО. 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жительства. </a:t>
            </a:r>
          </a:p>
          <a:p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2868</TotalTime>
  <Words>1488</Words>
  <Application>Microsoft Office PowerPoint</Application>
  <PresentationFormat>Экран (4:3)</PresentationFormat>
  <Paragraphs>116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Liberation Serif</vt:lpstr>
      <vt:lpstr>Times New Roman</vt:lpstr>
      <vt:lpstr>594TGp_family_light_ani</vt:lpstr>
      <vt:lpstr>Презентация PowerPoint</vt:lpstr>
      <vt:lpstr>Система дошкольного образования Ленинского района города Екатеринбурга представлена 50 МДОО, которые расположены в 55 зданиях:  из них  – 19 автономных,  31 – бюджетных детских сада, которые посещают более 13 тысяч воспитанников</vt:lpstr>
      <vt:lpstr>МДОО Ленинского района</vt:lpstr>
      <vt:lpstr>МДОО Ленинского района</vt:lpstr>
      <vt:lpstr>Порядок комплектования регламентирован нормативно – правовыми документами:</vt:lpstr>
      <vt:lpstr>Презентация PowerPoint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Изменения процедуры  при комплектовании МДОО:</vt:lpstr>
      <vt:lpstr>Модель работы по зачислению детей в МДОО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user</cp:lastModifiedBy>
  <cp:revision>134</cp:revision>
  <dcterms:created xsi:type="dcterms:W3CDTF">2010-03-19T17:53:36Z</dcterms:created>
  <dcterms:modified xsi:type="dcterms:W3CDTF">2021-04-05T08:24:18Z</dcterms:modified>
</cp:coreProperties>
</file>