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1" r:id="rId7"/>
    <p:sldId id="260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C14F"/>
    <a:srgbClr val="457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МИРМУЗЫКИ\Владимирова1\1урок5\облож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" y="0"/>
            <a:ext cx="91528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2060848"/>
            <a:ext cx="52503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i="1" dirty="0" smtClean="0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  <a:ea typeface="FangSong" panose="02010609060101010101" pitchFamily="49" charset="-122"/>
              </a:rPr>
              <a:t> </a:t>
            </a:r>
            <a:r>
              <a:rPr lang="ru-RU" sz="9600" i="1" dirty="0" smtClean="0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  <a:ea typeface="FangSong" panose="02010609060101010101" pitchFamily="49" charset="-122"/>
              </a:rPr>
              <a:t>Природные  </a:t>
            </a:r>
          </a:p>
          <a:p>
            <a:pPr algn="ctr"/>
            <a:r>
              <a:rPr lang="ru-RU" sz="9600" i="1" dirty="0" smtClean="0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  <a:ea typeface="FangSong" panose="02010609060101010101" pitchFamily="49" charset="-122"/>
              </a:rPr>
              <a:t>явления</a:t>
            </a:r>
            <a:endParaRPr lang="ru-RU" sz="9600" i="1" dirty="0">
              <a:solidFill>
                <a:schemeClr val="tx2">
                  <a:lumMod val="50000"/>
                </a:schemeClr>
              </a:solidFill>
              <a:latin typeface="Gabriola" panose="04040605051002020D02" pitchFamily="82" charset="0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147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ИРМУЗЫКИ\Владимирова1\1урок5\эхо_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464891" cy="709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2625" y="4725144"/>
            <a:ext cx="30524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abriola" panose="04040605051002020D02" pitchFamily="82" charset="0"/>
                <a:ea typeface="FangSong" panose="02010609060101010101" pitchFamily="49" charset="-122"/>
              </a:rPr>
              <a:t>Орландо Лассо. </a:t>
            </a:r>
          </a:p>
          <a:p>
            <a:r>
              <a:rPr lang="ru-RU" sz="4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abriola" panose="04040605051002020D02" pitchFamily="82" charset="0"/>
                <a:ea typeface="FangSong" panose="02010609060101010101" pitchFamily="49" charset="-122"/>
              </a:rPr>
              <a:t>«Эхо». Мадригал.</a:t>
            </a:r>
            <a:endParaRPr lang="ru-RU" sz="4000" i="1" dirty="0">
              <a:solidFill>
                <a:schemeClr val="tx2">
                  <a:lumMod val="20000"/>
                  <a:lumOff val="80000"/>
                </a:schemeClr>
              </a:solidFill>
              <a:latin typeface="Gabriola" panose="04040605051002020D02" pitchFamily="82" charset="0"/>
              <a:ea typeface="FangSong" panose="02010609060101010101" pitchFamily="49" charset="-122"/>
            </a:endParaRPr>
          </a:p>
        </p:txBody>
      </p:sp>
      <p:pic>
        <p:nvPicPr>
          <p:cNvPr id="5" name="di (1532_1594) - Vilanella _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3" y="476672"/>
            <a:ext cx="504057" cy="5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3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406" y="260648"/>
            <a:ext cx="3528392" cy="6048672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Орландо </a:t>
            </a:r>
            <a:r>
              <a:rPr lang="ru-RU" sz="4000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ди</a:t>
            </a:r>
            <a:r>
              <a:rPr lang="ru-RU" sz="4000" b="1" dirty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Ла́ссо</a:t>
            </a:r>
            <a:r>
              <a:rPr lang="ru-RU" sz="4000" b="1" dirty="0">
                <a:solidFill>
                  <a:schemeClr val="bg1"/>
                </a:solidFill>
                <a:latin typeface="Gabriola" panose="04040605051002020D02" pitchFamily="82" charset="0"/>
              </a:rPr>
              <a:t>  </a:t>
            </a:r>
            <a:r>
              <a:rPr lang="ru-RU" sz="40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(1532 </a:t>
            </a:r>
            <a:r>
              <a:rPr lang="ru-RU" sz="4000" b="1" dirty="0">
                <a:solidFill>
                  <a:schemeClr val="bg1"/>
                </a:solidFill>
                <a:latin typeface="Gabriola" panose="04040605051002020D02" pitchFamily="82" charset="0"/>
              </a:rPr>
              <a:t>- 1594) </a:t>
            </a:r>
            <a:endParaRPr lang="ru-RU" sz="4000" b="1" dirty="0" smtClean="0">
              <a:solidFill>
                <a:schemeClr val="bg1"/>
              </a:solidFill>
              <a:latin typeface="Gabriola" panose="04040605051002020D02" pitchFamily="82" charset="0"/>
            </a:endParaRPr>
          </a:p>
          <a:p>
            <a:pPr marL="0" indent="0">
              <a:buNone/>
            </a:pPr>
            <a:r>
              <a:rPr lang="ru-RU" sz="40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франко-фламандский </a:t>
            </a:r>
            <a:r>
              <a:rPr lang="ru-RU" sz="4000" i="1" dirty="0">
                <a:solidFill>
                  <a:schemeClr val="bg1"/>
                </a:solidFill>
                <a:latin typeface="Gabriola" panose="04040605051002020D02" pitchFamily="82" charset="0"/>
              </a:rPr>
              <a:t>композитор </a:t>
            </a:r>
            <a:endParaRPr lang="ru-RU" sz="4000" i="1" dirty="0" smtClean="0">
              <a:solidFill>
                <a:schemeClr val="bg1"/>
              </a:solidFill>
              <a:latin typeface="Gabriola" panose="04040605051002020D02" pitchFamily="82" charset="0"/>
            </a:endParaRPr>
          </a:p>
          <a:p>
            <a:pPr marL="0" indent="0">
              <a:buNone/>
            </a:pPr>
            <a:r>
              <a:rPr lang="ru-RU" sz="40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и </a:t>
            </a:r>
            <a:r>
              <a:rPr lang="ru-RU" sz="4000" i="1" dirty="0">
                <a:solidFill>
                  <a:schemeClr val="bg1"/>
                </a:solidFill>
                <a:latin typeface="Gabriola" panose="04040605051002020D02" pitchFamily="82" charset="0"/>
              </a:rPr>
              <a:t>капельмейстер. Жил </a:t>
            </a:r>
            <a:r>
              <a:rPr lang="ru-RU" sz="40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в  Баварии</a:t>
            </a:r>
            <a:r>
              <a:rPr lang="ru-RU" sz="4000" i="1" dirty="0">
                <a:solidFill>
                  <a:schemeClr val="bg1"/>
                </a:solidFill>
                <a:latin typeface="Gabriola" panose="04040605051002020D02" pitchFamily="82" charset="0"/>
              </a:rPr>
              <a:t>.</a:t>
            </a:r>
          </a:p>
          <a:p>
            <a:endParaRPr lang="ru-RU" i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3074" name="Picture 2" descr="D:\МИРМУЗЫКИ\Владимирова1\1урок5\Orlande_de_Lass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139" y="527917"/>
            <a:ext cx="4286294" cy="5277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3920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ИРМУЗЫКИ\Владимирова1\1урок5\радуга и дожд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19" y="14822"/>
            <a:ext cx="9199919" cy="68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5517232"/>
            <a:ext cx="61013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С. Прокофьев. «Дождь и радуга».</a:t>
            </a:r>
            <a:endParaRPr lang="ru-RU" sz="4400" i="1" dirty="0">
              <a:solidFill>
                <a:srgbClr val="FFFF00"/>
              </a:solidFill>
              <a:latin typeface="Gabriola" panose="04040605051002020D02" pitchFamily="82" charset="0"/>
            </a:endParaRPr>
          </a:p>
        </p:txBody>
      </p:sp>
      <p:pic>
        <p:nvPicPr>
          <p:cNvPr id="6" name="- Detskaya muzyka.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476672"/>
            <a:ext cx="465584" cy="4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9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476672"/>
            <a:ext cx="4211960" cy="626469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4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Серге́й</a:t>
            </a:r>
            <a:r>
              <a:rPr lang="ru-RU" sz="4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sz="44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Серге́евич</a:t>
            </a:r>
            <a:endParaRPr lang="ru-RU" sz="44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Gabriola" panose="04040605051002020D02" pitchFamily="82" charset="0"/>
            </a:endParaRPr>
          </a:p>
          <a:p>
            <a:pPr marL="0" indent="0" algn="r">
              <a:buNone/>
            </a:pPr>
            <a:r>
              <a:rPr lang="ru-RU" sz="4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sz="44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Проко́фьев</a:t>
            </a:r>
            <a:endParaRPr lang="ru-RU" sz="44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Gabriola" panose="04040605051002020D02" pitchFamily="82" charset="0"/>
            </a:endParaRPr>
          </a:p>
          <a:p>
            <a:pPr marL="0" indent="0" algn="r">
              <a:buNone/>
            </a:pPr>
            <a:r>
              <a:rPr lang="ru-RU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1891 </a:t>
            </a:r>
            <a:r>
              <a:rPr lang="ru-RU" sz="4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-</a:t>
            </a:r>
            <a:r>
              <a:rPr lang="ru-RU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1953</a:t>
            </a:r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 </a:t>
            </a:r>
          </a:p>
          <a:p>
            <a:pPr marL="0" indent="0" algn="r">
              <a:buNone/>
            </a:pPr>
            <a:endParaRPr lang="ru-RU" dirty="0" smtClean="0">
              <a:solidFill>
                <a:schemeClr val="accent1">
                  <a:lumMod val="20000"/>
                  <a:lumOff val="80000"/>
                </a:schemeClr>
              </a:solidFill>
              <a:latin typeface="Gabriola" panose="04040605051002020D02" pitchFamily="82" charset="0"/>
            </a:endParaRPr>
          </a:p>
          <a:p>
            <a:pPr marL="0" indent="0" algn="r">
              <a:buNone/>
            </a:pPr>
            <a:r>
              <a:rPr lang="ru-RU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 русский </a:t>
            </a:r>
            <a:r>
              <a:rPr lang="ru-RU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советский композитор, пианист, дирижёр </a:t>
            </a:r>
            <a:endParaRPr lang="ru-RU" i="1" dirty="0" smtClean="0">
              <a:solidFill>
                <a:schemeClr val="accent1">
                  <a:lumMod val="20000"/>
                  <a:lumOff val="80000"/>
                </a:schemeClr>
              </a:solidFill>
              <a:latin typeface="Gabriola" panose="04040605051002020D02" pitchFamily="82" charset="0"/>
            </a:endParaRPr>
          </a:p>
          <a:p>
            <a:pPr marL="0" indent="0" algn="r">
              <a:buNone/>
            </a:pPr>
            <a:r>
              <a:rPr lang="ru-RU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и </a:t>
            </a:r>
            <a:r>
              <a:rPr lang="ru-RU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педагог.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 </a:t>
            </a:r>
            <a:endParaRPr lang="ru-RU" dirty="0" smtClean="0">
              <a:solidFill>
                <a:schemeClr val="accent1">
                  <a:lumMod val="20000"/>
                  <a:lumOff val="80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5122" name="Picture 2" descr="D:\МИРМУЗЫКИ\Владимирова1\1урок5\Прокофье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3624696" cy="5195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7083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ИРМУЗЫКИ\Владимирова1\1урок5\снегjpeg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5" y="3029"/>
            <a:ext cx="92819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620688"/>
            <a:ext cx="35349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Клод Дебюсси. </a:t>
            </a:r>
          </a:p>
          <a:p>
            <a:r>
              <a:rPr lang="ru-RU" sz="4800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«Снег танцует».</a:t>
            </a:r>
            <a:endParaRPr lang="ru-RU" sz="48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Ashil'-Klod  -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8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476672"/>
            <a:ext cx="3713911" cy="561662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4800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Ашиль</a:t>
            </a:r>
            <a:r>
              <a:rPr lang="ru-RU" sz="48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 Клод Дебюсси́</a:t>
            </a:r>
          </a:p>
          <a:p>
            <a:pPr marL="0" indent="0" algn="r">
              <a:buNone/>
            </a:pPr>
            <a:r>
              <a:rPr lang="ru-RU" sz="48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1862 </a:t>
            </a:r>
            <a:r>
              <a:rPr lang="ru-RU" sz="48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-</a:t>
            </a:r>
            <a:r>
              <a:rPr lang="ru-RU" sz="48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1918 </a:t>
            </a:r>
          </a:p>
          <a:p>
            <a:pPr marL="0" indent="0" algn="r">
              <a:buNone/>
            </a:pPr>
            <a:endParaRPr lang="ru-RU" i="1" dirty="0" smtClean="0">
              <a:solidFill>
                <a:schemeClr val="accent1">
                  <a:lumMod val="20000"/>
                  <a:lumOff val="80000"/>
                </a:schemeClr>
              </a:solidFill>
              <a:latin typeface="Gabriola" panose="04040605051002020D02" pitchFamily="82" charset="0"/>
            </a:endParaRPr>
          </a:p>
          <a:p>
            <a:pPr marL="0" indent="0" algn="r">
              <a:buNone/>
            </a:pPr>
            <a:endParaRPr lang="ru-RU" i="1" dirty="0">
              <a:solidFill>
                <a:schemeClr val="accent1">
                  <a:lumMod val="20000"/>
                  <a:lumOff val="80000"/>
                </a:schemeClr>
              </a:solidFill>
              <a:latin typeface="Gabriola" panose="04040605051002020D02" pitchFamily="82" charset="0"/>
            </a:endParaRPr>
          </a:p>
          <a:p>
            <a:pPr marL="0" indent="0" algn="r">
              <a:buNone/>
            </a:pPr>
            <a:endParaRPr lang="ru-RU" i="1" dirty="0" smtClean="0">
              <a:solidFill>
                <a:schemeClr val="accent1">
                  <a:lumMod val="20000"/>
                  <a:lumOff val="80000"/>
                </a:schemeClr>
              </a:solidFill>
              <a:latin typeface="Gabriola" panose="04040605051002020D02" pitchFamily="82" charset="0"/>
            </a:endParaRPr>
          </a:p>
          <a:p>
            <a:pPr marL="0" indent="0" algn="r">
              <a:buNone/>
            </a:pPr>
            <a:r>
              <a:rPr lang="ru-RU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французский </a:t>
            </a:r>
            <a:r>
              <a:rPr lang="ru-RU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Gabriola" panose="04040605051002020D02" pitchFamily="82" charset="0"/>
              </a:rPr>
              <a:t>композитор, музыкальный критик.</a:t>
            </a:r>
          </a:p>
          <a:p>
            <a:endParaRPr lang="ru-RU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170" name="Picture 2" descr="D:\МИРМУЗЫКИ\Владимирова1\1урок5\Claude_Debussy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3672881" cy="4941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2783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55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74</Words>
  <Application>Microsoft Office PowerPoint</Application>
  <PresentationFormat>Экран (4:3)</PresentationFormat>
  <Paragraphs>22</Paragraphs>
  <Slides>8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FangSong</vt:lpstr>
      <vt:lpstr>Gabriola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Ветровы</dc:creator>
  <cp:lastModifiedBy>Василий Ветров</cp:lastModifiedBy>
  <cp:revision>17</cp:revision>
  <dcterms:created xsi:type="dcterms:W3CDTF">2015-10-20T16:19:54Z</dcterms:created>
  <dcterms:modified xsi:type="dcterms:W3CDTF">2019-10-13T21:28:31Z</dcterms:modified>
</cp:coreProperties>
</file>