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6CE"/>
    <a:srgbClr val="8DC044"/>
    <a:srgbClr val="EB5599"/>
    <a:srgbClr val="F6A021"/>
    <a:srgbClr val="93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44"/>
      </p:cViewPr>
      <p:guideLst>
        <p:guide orient="horz" pos="7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9362" y="2907033"/>
            <a:ext cx="8299745" cy="11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Здравствуй, дорогой друг!</a:t>
            </a:r>
            <a:endParaRPr lang="ru-RU" sz="4800" dirty="0">
              <a:solidFill>
                <a:srgbClr val="F6A021"/>
              </a:solidFill>
              <a:latin typeface="LunchBox Light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66207" y="227613"/>
            <a:ext cx="592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61A6"/>
                </a:solidFill>
              </a:rPr>
              <a:t>Модуль 1 </a:t>
            </a:r>
            <a:r>
              <a:rPr lang="ru-RU" dirty="0" smtClean="0">
                <a:solidFill>
                  <a:srgbClr val="9361A6"/>
                </a:solidFill>
              </a:rPr>
              <a:t>«</a:t>
            </a:r>
            <a:r>
              <a:rPr lang="ru-RU" dirty="0">
                <a:solidFill>
                  <a:srgbClr val="9361A6"/>
                </a:solidFill>
              </a:rPr>
              <a:t>Разговор о </a:t>
            </a:r>
            <a:r>
              <a:rPr lang="ru-RU" dirty="0" smtClean="0">
                <a:solidFill>
                  <a:srgbClr val="9361A6"/>
                </a:solidFill>
              </a:rPr>
              <a:t>здоровье и правильном питании»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911" y="6259138"/>
            <a:ext cx="683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2" y="3174136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39" y="1663886"/>
            <a:ext cx="4251921" cy="42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65" y="1648664"/>
            <a:ext cx="6164976" cy="45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28" y="385275"/>
            <a:ext cx="712612" cy="752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6" y="1689088"/>
            <a:ext cx="2309647" cy="42127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050663"/>
            <a:ext cx="6454588" cy="48112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201" y="395575"/>
            <a:ext cx="437730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561459"/>
            <a:ext cx="4376471" cy="705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8" y="1938528"/>
            <a:ext cx="10777482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3" y="1736100"/>
            <a:ext cx="10058400" cy="42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7" y="1606240"/>
            <a:ext cx="10097586" cy="47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59" y="1629840"/>
            <a:ext cx="9394682" cy="44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59" y="1756840"/>
            <a:ext cx="10162481" cy="40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65" y="1409029"/>
            <a:ext cx="7294069" cy="3442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3" y="5615763"/>
            <a:ext cx="11355993" cy="8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3" y="1633023"/>
            <a:ext cx="10301368" cy="48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22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LunchBox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64</cp:revision>
  <dcterms:created xsi:type="dcterms:W3CDTF">2018-08-24T08:41:18Z</dcterms:created>
  <dcterms:modified xsi:type="dcterms:W3CDTF">2019-03-19T10:31:51Z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2019-02-27T12:54:28.3713634Z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