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021">
          <p15:clr>
            <a:srgbClr val="A4A3A4"/>
          </p15:clr>
        </p15:guide>
        <p15:guide id="4" pos="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6CE"/>
    <a:srgbClr val="EB5599"/>
    <a:srgbClr val="8DC044"/>
    <a:srgbClr val="F6A021"/>
    <a:srgbClr val="936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5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144"/>
      </p:cViewPr>
      <p:guideLst>
        <p:guide orient="horz" pos="2160"/>
        <p:guide pos="3840"/>
        <p:guide orient="horz" pos="4021"/>
        <p:guide pos="2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36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6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32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0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8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0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4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45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9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1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1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4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3.png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340" y="3274681"/>
            <a:ext cx="9650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6A021"/>
                </a:solidFill>
                <a:latin typeface="LunchBox Light" pitchFamily="50" charset="0"/>
              </a:rPr>
              <a:t>Удивительные превращения </a:t>
            </a:r>
            <a:endParaRPr lang="en-US" sz="4800" dirty="0" smtClean="0">
              <a:solidFill>
                <a:srgbClr val="F6A021"/>
              </a:solidFill>
              <a:latin typeface="LunchBox Light" pitchFamily="50" charset="0"/>
            </a:endParaRPr>
          </a:p>
          <a:p>
            <a:pPr algn="ctr"/>
            <a:r>
              <a:rPr lang="ru-RU" sz="4800" dirty="0" smtClean="0">
                <a:solidFill>
                  <a:srgbClr val="F6A021"/>
                </a:solidFill>
                <a:latin typeface="LunchBox Light" pitchFamily="50" charset="0"/>
              </a:rPr>
              <a:t>пирожка.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342" y="6205829"/>
            <a:ext cx="7091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Программа «Разговор о правильном питании»</a:t>
            </a:r>
            <a:endParaRPr lang="ru-RU" sz="2400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3452" y="272259"/>
            <a:ext cx="576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9361A6"/>
                </a:solidFill>
              </a:rPr>
              <a:t>Модуль 1 «Разговор о </a:t>
            </a:r>
            <a:r>
              <a:rPr lang="ru-RU" dirty="0" smtClean="0">
                <a:solidFill>
                  <a:srgbClr val="9361A6"/>
                </a:solidFill>
              </a:rPr>
              <a:t>здоровье и правильном питании» </a:t>
            </a:r>
            <a:endParaRPr lang="ru-RU" dirty="0">
              <a:solidFill>
                <a:srgbClr val="9361A6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40" y="3213809"/>
            <a:ext cx="805238" cy="84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5" y="447158"/>
            <a:ext cx="4376471" cy="7058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5" y="446437"/>
            <a:ext cx="4376471" cy="7058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95" y="2009770"/>
            <a:ext cx="7945412" cy="34729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100752"/>
            <a:ext cx="70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«Удивительные превращения пирожка»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41" y="410558"/>
            <a:ext cx="738078" cy="7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5" y="447158"/>
            <a:ext cx="4376471" cy="7058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5" y="446437"/>
            <a:ext cx="4376471" cy="705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100752"/>
            <a:ext cx="70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«Удивительные превращения пирожка»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77" y="1743871"/>
            <a:ext cx="6245648" cy="41167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41" y="410558"/>
            <a:ext cx="738078" cy="7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5" y="447158"/>
            <a:ext cx="4376471" cy="7058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6100752"/>
            <a:ext cx="70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«Удивительные превращения пирожка»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5" y="446437"/>
            <a:ext cx="4376471" cy="7058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17" y="1566588"/>
            <a:ext cx="8995765" cy="41167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41" y="410558"/>
            <a:ext cx="738078" cy="7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2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84" y="1701608"/>
            <a:ext cx="5744699" cy="4422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37" y="849268"/>
            <a:ext cx="1250029" cy="13494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09" y="906772"/>
            <a:ext cx="4325647" cy="94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84" y="437634"/>
            <a:ext cx="6177883" cy="7171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" y="6100752"/>
            <a:ext cx="70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«Удивительные превращения пирожка»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16" y="410558"/>
            <a:ext cx="738078" cy="7790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25" y="1814139"/>
            <a:ext cx="6048000" cy="389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7" y="1567917"/>
            <a:ext cx="9946954" cy="423434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9" y="439133"/>
            <a:ext cx="6177883" cy="71717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28600" y="6100752"/>
            <a:ext cx="70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«Удивительные превращения пирожка»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16" y="410558"/>
            <a:ext cx="738078" cy="7790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27" y="1567917"/>
            <a:ext cx="3845647" cy="5703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25" y="2387066"/>
            <a:ext cx="3845647" cy="570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94" y="3213448"/>
            <a:ext cx="4500706" cy="5703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56" y="4043270"/>
            <a:ext cx="3190588" cy="5703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83" y="4865552"/>
            <a:ext cx="5805177" cy="5703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26" y="1567916"/>
            <a:ext cx="3845647" cy="5703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25" y="2387066"/>
            <a:ext cx="3845647" cy="5703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93" y="3213447"/>
            <a:ext cx="4500706" cy="57035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56" y="4043269"/>
            <a:ext cx="3190588" cy="57035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61" y="4865552"/>
            <a:ext cx="5805177" cy="57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0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10" y="1540667"/>
            <a:ext cx="9357177" cy="41901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16" y="410558"/>
            <a:ext cx="738078" cy="7790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8" y="441510"/>
            <a:ext cx="6177883" cy="7171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6100752"/>
            <a:ext cx="70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«Удивительные превращения пирожка»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2" y="447158"/>
            <a:ext cx="4376471" cy="7058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41" y="410558"/>
            <a:ext cx="738078" cy="7790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8600" y="6100752"/>
            <a:ext cx="70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«Удивительные превращения пирожка»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42" y="1758904"/>
            <a:ext cx="6420706" cy="3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41" y="410558"/>
            <a:ext cx="738078" cy="7790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5" y="447158"/>
            <a:ext cx="4376471" cy="70588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8600" y="6100752"/>
            <a:ext cx="70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«Удивительные превращения пирожка»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95" y="1581591"/>
            <a:ext cx="8809412" cy="419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41" y="410558"/>
            <a:ext cx="738078" cy="77908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5" y="447158"/>
            <a:ext cx="4376471" cy="70588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8600" y="6100752"/>
            <a:ext cx="70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«Удивительные превращения пирожка»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45" y="1819274"/>
            <a:ext cx="4594817" cy="34891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40" y="2607798"/>
            <a:ext cx="1327059" cy="12423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40" y="4653356"/>
            <a:ext cx="1327059" cy="6550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45" y="2750671"/>
            <a:ext cx="1327059" cy="12423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44" y="4790584"/>
            <a:ext cx="1327059" cy="6607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22" y="2607795"/>
            <a:ext cx="1332706" cy="12423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22" y="4653356"/>
            <a:ext cx="1332706" cy="6550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45" y="2750670"/>
            <a:ext cx="1327059" cy="18127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45" y="4790584"/>
            <a:ext cx="1327059" cy="6607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845" y="2607795"/>
            <a:ext cx="1327059" cy="12367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845" y="4653356"/>
            <a:ext cx="1327059" cy="65505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39" y="2619608"/>
            <a:ext cx="1327059" cy="17562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45" y="2619608"/>
            <a:ext cx="1327059" cy="17562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22" y="2619608"/>
            <a:ext cx="1332706" cy="17562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44" y="2615730"/>
            <a:ext cx="1327059" cy="17505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844" y="2615730"/>
            <a:ext cx="1327059" cy="175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6100752"/>
            <a:ext cx="70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«Удивительные превращения пирожка»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5" y="447158"/>
            <a:ext cx="4376471" cy="7058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882" y="1594654"/>
            <a:ext cx="6940236" cy="4144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41" y="410558"/>
            <a:ext cx="738078" cy="7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5" y="447158"/>
            <a:ext cx="4376471" cy="7058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12" y="1969128"/>
            <a:ext cx="9645177" cy="33769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95" y="3242342"/>
            <a:ext cx="79059" cy="1637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6" y="5084477"/>
            <a:ext cx="118588" cy="163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06" y="5084477"/>
            <a:ext cx="124235" cy="1637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6" y="3242341"/>
            <a:ext cx="118588" cy="1637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" y="6100752"/>
            <a:ext cx="70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«Удивительные превращения пирожка»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41" y="410558"/>
            <a:ext cx="738078" cy="7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4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98</Words>
  <Application>Microsoft Office PowerPoint</Application>
  <PresentationFormat>Широкоэкранный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LunchBox Light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Селиванова</dc:creator>
  <cp:lastModifiedBy>Rogovaya,Svetlana,MOSCOW,Marketing Communication</cp:lastModifiedBy>
  <cp:revision>70</cp:revision>
  <dcterms:created xsi:type="dcterms:W3CDTF">2018-08-24T08:41:18Z</dcterms:created>
  <dcterms:modified xsi:type="dcterms:W3CDTF">2019-03-19T10:32:57Z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iteId">
    <vt:lpwstr>12a3af23-a769-4654-847f-958f3d479f4a</vt:lpwstr>
  </property>
  <property fmtid="{D5CDD505-2E9C-101B-9397-08002B2CF9AE}" pid="4" name="MSIP_Label_1ada0a2f-b917-4d51-b0d0-d418a10c8b23_Owner">
    <vt:lpwstr>Svetlana.Rogovaya@RU.nestle.com</vt:lpwstr>
  </property>
  <property fmtid="{D5CDD505-2E9C-101B-9397-08002B2CF9AE}" pid="5" name="MSIP_Label_1ada0a2f-b917-4d51-b0d0-d418a10c8b23_SetDate">
    <vt:lpwstr>2019-03-12T10:59:01.7839290Z</vt:lpwstr>
  </property>
  <property fmtid="{D5CDD505-2E9C-101B-9397-08002B2CF9AE}" pid="6" name="MSIP_Label_1ada0a2f-b917-4d51-b0d0-d418a10c8b23_Name">
    <vt:lpwstr>General Use</vt:lpwstr>
  </property>
  <property fmtid="{D5CDD505-2E9C-101B-9397-08002B2CF9AE}" pid="7" name="MSIP_Label_1ada0a2f-b917-4d51-b0d0-d418a10c8b23_Application">
    <vt:lpwstr>Microsoft Azure Information Protection</vt:lpwstr>
  </property>
  <property fmtid="{D5CDD505-2E9C-101B-9397-08002B2CF9AE}" pid="8" name="MSIP_Label_1ada0a2f-b917-4d51-b0d0-d418a10c8b23_Extended_MSFT_Method">
    <vt:lpwstr>Automatic</vt:lpwstr>
  </property>
  <property fmtid="{D5CDD505-2E9C-101B-9397-08002B2CF9AE}" pid="9" name="Sensitivity">
    <vt:lpwstr>General Use</vt:lpwstr>
  </property>
</Properties>
</file>