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4" r:id="rId3"/>
    <p:sldId id="267" r:id="rId4"/>
    <p:sldId id="266" r:id="rId5"/>
    <p:sldId id="261" r:id="rId6"/>
    <p:sldId id="260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53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Шкалирование моего состояния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83161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dirty="0"/>
              <a:t>Отметьте на шкале, где вы находитесь сейчас.</a:t>
            </a:r>
          </a:p>
          <a:p>
            <a:pPr algn="just">
              <a:buNone/>
            </a:pPr>
            <a:endParaRPr lang="ru-RU" sz="2000" dirty="0"/>
          </a:p>
          <a:p>
            <a:pPr algn="just">
              <a:buNone/>
            </a:pPr>
            <a:endParaRPr lang="ru-RU" sz="20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978605" y="4413340"/>
            <a:ext cx="2021395" cy="1786210"/>
          </a:xfrm>
          <a:prstGeom prst="roundRect">
            <a:avLst>
              <a:gd name="adj" fmla="val 12943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/>
            <a:r>
              <a:rPr lang="ru-RU" sz="2400" b="1" dirty="0"/>
              <a:t>0 </a:t>
            </a:r>
            <a:r>
              <a:rPr lang="ru-RU" sz="2000" dirty="0"/>
              <a:t>– </a:t>
            </a:r>
            <a:r>
              <a:rPr lang="ru-RU" dirty="0"/>
              <a:t>полное</a:t>
            </a:r>
          </a:p>
          <a:p>
            <a:pPr marL="457200" indent="-457200"/>
            <a:r>
              <a:rPr lang="ru-RU" dirty="0"/>
              <a:t>истощение,</a:t>
            </a:r>
          </a:p>
          <a:p>
            <a:pPr marL="457200" indent="-457200"/>
            <a:r>
              <a:rPr lang="ru-RU" dirty="0"/>
              <a:t>нет сил даже </a:t>
            </a:r>
          </a:p>
          <a:p>
            <a:pPr marL="457200" indent="-457200"/>
            <a:r>
              <a:rPr lang="ru-RU" dirty="0"/>
              <a:t>на простые</a:t>
            </a:r>
          </a:p>
          <a:p>
            <a:pPr marL="457200" indent="-457200"/>
            <a:r>
              <a:rPr lang="ru-RU" dirty="0"/>
              <a:t>действия</a:t>
            </a:r>
            <a:r>
              <a:rPr lang="ru-RU" sz="2000" dirty="0"/>
              <a:t> </a:t>
            </a:r>
          </a:p>
        </p:txBody>
      </p:sp>
      <p:sp>
        <p:nvSpPr>
          <p:cNvPr id="6" name="Скругленный прямоугольник 3">
            <a:extLst>
              <a:ext uri="{FF2B5EF4-FFF2-40B4-BE49-F238E27FC236}">
                <a16:creationId xmlns:a16="http://schemas.microsoft.com/office/drawing/2014/main" id="{A00B9B23-D0D4-662D-8E94-987E0C917FC4}"/>
              </a:ext>
            </a:extLst>
          </p:cNvPr>
          <p:cNvSpPr/>
          <p:nvPr/>
        </p:nvSpPr>
        <p:spPr>
          <a:xfrm>
            <a:off x="6144002" y="4428547"/>
            <a:ext cx="2021395" cy="1786210"/>
          </a:xfrm>
          <a:prstGeom prst="roundRect">
            <a:avLst>
              <a:gd name="adj" fmla="val 12943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/>
            <a:r>
              <a:rPr lang="ru-RU" sz="2400" b="1" dirty="0"/>
              <a:t>10 </a:t>
            </a:r>
            <a:r>
              <a:rPr lang="ru-RU" sz="2000" dirty="0"/>
              <a:t>– </a:t>
            </a:r>
            <a:r>
              <a:rPr lang="ru-RU" dirty="0"/>
              <a:t>максимум</a:t>
            </a:r>
          </a:p>
          <a:p>
            <a:pPr marL="457200" indent="-457200"/>
            <a:r>
              <a:rPr lang="ru-RU" dirty="0"/>
              <a:t>энергии, вы</a:t>
            </a:r>
          </a:p>
          <a:p>
            <a:pPr marL="457200" indent="-457200"/>
            <a:r>
              <a:rPr lang="ru-RU" dirty="0"/>
              <a:t>полны сил и</a:t>
            </a:r>
          </a:p>
          <a:p>
            <a:pPr marL="457200" indent="-457200"/>
            <a:r>
              <a:rPr lang="ru-RU" dirty="0"/>
              <a:t>вдохновения</a:t>
            </a:r>
            <a:endParaRPr lang="ru-RU" sz="200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41853B6-B517-B3FA-92B6-85F6D461A9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3628" y="2819352"/>
            <a:ext cx="6804756" cy="101194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2F7B58-9C61-8EE4-0245-4BB4143DC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284D64-D2C4-6183-168B-BFC94DE1A2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4888" y="1600200"/>
            <a:ext cx="7653536" cy="3196952"/>
          </a:xfrm>
        </p:spPr>
        <p:txBody>
          <a:bodyPr>
            <a:normAutofit/>
          </a:bodyPr>
          <a:lstStyle/>
          <a:p>
            <a:r>
              <a:rPr lang="ru-RU" sz="3200" dirty="0"/>
              <a:t>Напишите на листочке  2-3 значимых события в 2025-2026 учебном году, за которые вы себе благодарны. </a:t>
            </a:r>
          </a:p>
        </p:txBody>
      </p:sp>
      <p:sp>
        <p:nvSpPr>
          <p:cNvPr id="3" name="Содержимое 2">
            <a:extLst>
              <a:ext uri="{FF2B5EF4-FFF2-40B4-BE49-F238E27FC236}">
                <a16:creationId xmlns:a16="http://schemas.microsoft.com/office/drawing/2014/main" id="{D97EB5A9-73C0-686F-901D-51B1B42731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83161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689977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E8AE2B-5852-26D8-48C3-FC20F8F6BD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7909EF-7A4E-470E-6F39-009151C367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4888" y="620688"/>
            <a:ext cx="7653536" cy="2016224"/>
          </a:xfrm>
        </p:spPr>
        <p:txBody>
          <a:bodyPr>
            <a:normAutofit/>
          </a:bodyPr>
          <a:lstStyle/>
          <a:p>
            <a:r>
              <a:rPr lang="ru-RU" sz="3200" dirty="0"/>
              <a:t>Закройте глаза и представьте себе день, когда вы уже восстановились:</a:t>
            </a:r>
            <a:br>
              <a:rPr lang="ru-RU" sz="3200" dirty="0"/>
            </a:br>
            <a:br>
              <a:rPr lang="ru-RU" sz="3200" dirty="0"/>
            </a:br>
            <a:endParaRPr lang="ru-RU" sz="2400" i="1" dirty="0"/>
          </a:p>
        </p:txBody>
      </p:sp>
      <p:sp>
        <p:nvSpPr>
          <p:cNvPr id="3" name="Содержимое 2">
            <a:extLst>
              <a:ext uri="{FF2B5EF4-FFF2-40B4-BE49-F238E27FC236}">
                <a16:creationId xmlns:a16="http://schemas.microsoft.com/office/drawing/2014/main" id="{3027C1BD-638B-06A4-1A9D-8DDF0B86A4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332657"/>
            <a:ext cx="8229600" cy="1224136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000" dirty="0"/>
              <a:t>   </a:t>
            </a:r>
          </a:p>
          <a:p>
            <a:pPr algn="just">
              <a:buNone/>
            </a:pPr>
            <a:endParaRPr lang="ru-RU" sz="2000" dirty="0"/>
          </a:p>
        </p:txBody>
      </p:sp>
      <p:sp>
        <p:nvSpPr>
          <p:cNvPr id="4" name="Скругленный прямоугольник 4">
            <a:extLst>
              <a:ext uri="{FF2B5EF4-FFF2-40B4-BE49-F238E27FC236}">
                <a16:creationId xmlns:a16="http://schemas.microsoft.com/office/drawing/2014/main" id="{D521BD46-3283-0113-9914-08EFC44B3CAE}"/>
              </a:ext>
            </a:extLst>
          </p:cNvPr>
          <p:cNvSpPr/>
          <p:nvPr/>
        </p:nvSpPr>
        <p:spPr>
          <a:xfrm>
            <a:off x="1151620" y="2492896"/>
            <a:ext cx="6840760" cy="324036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ctr">
              <a:buFontTx/>
              <a:buChar char="-"/>
            </a:pPr>
            <a:r>
              <a:rPr lang="ru-RU" sz="2400" i="1" dirty="0"/>
              <a:t>где вы находитесь? </a:t>
            </a:r>
            <a:br>
              <a:rPr lang="ru-RU" sz="2400" i="1" dirty="0"/>
            </a:br>
            <a:r>
              <a:rPr lang="ru-RU" sz="2400" i="1" dirty="0"/>
              <a:t>- какое время суток и какая погода?</a:t>
            </a:r>
            <a:br>
              <a:rPr lang="ru-RU" sz="2400" i="1" dirty="0"/>
            </a:br>
            <a:r>
              <a:rPr lang="ru-RU" sz="2400" i="1" dirty="0"/>
              <a:t>- какую позу вы занимаете?</a:t>
            </a:r>
            <a:br>
              <a:rPr lang="ru-RU" sz="2400" i="1" dirty="0"/>
            </a:br>
            <a:r>
              <a:rPr lang="ru-RU" sz="2400" i="1" dirty="0"/>
              <a:t>- кто рядом с вами?</a:t>
            </a:r>
            <a:br>
              <a:rPr lang="ru-RU" sz="2400" i="1" dirty="0"/>
            </a:br>
            <a:r>
              <a:rPr lang="ru-RU" sz="2400" i="1" dirty="0"/>
              <a:t>- чем вы занимаетесь в этот момент?</a:t>
            </a:r>
          </a:p>
          <a:p>
            <a:pPr algn="ctr"/>
            <a:r>
              <a:rPr lang="ru-RU" sz="2400" i="1" dirty="0"/>
              <a:t>- что вы можете взять с собой из этой ситуации в реальную жизнь?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7002370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920E2A-6F41-8ED1-081D-E3B63D3C06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32887C-7E9B-5FE3-3A18-A374DC2BB6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4888" y="658450"/>
            <a:ext cx="7653536" cy="4138701"/>
          </a:xfrm>
        </p:spPr>
        <p:txBody>
          <a:bodyPr>
            <a:normAutofit/>
          </a:bodyPr>
          <a:lstStyle/>
          <a:p>
            <a:r>
              <a:rPr lang="ru-RU" sz="3200" dirty="0"/>
              <a:t>Отметьте на шкале, куда вы хотите переместиться к окончанию лета.</a:t>
            </a:r>
            <a:br>
              <a:rPr lang="ru-RU" dirty="0"/>
            </a:br>
            <a:endParaRPr lang="ru-RU" b="1" dirty="0"/>
          </a:p>
        </p:txBody>
      </p:sp>
      <p:sp>
        <p:nvSpPr>
          <p:cNvPr id="3" name="Содержимое 2">
            <a:extLst>
              <a:ext uri="{FF2B5EF4-FFF2-40B4-BE49-F238E27FC236}">
                <a16:creationId xmlns:a16="http://schemas.microsoft.com/office/drawing/2014/main" id="{D63C2A01-C267-FCD2-8E45-138BFDEBD3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11331"/>
            <a:ext cx="8229600" cy="151767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000" dirty="0"/>
              <a:t>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F2CC9B5-D072-8751-3A5C-6A6C297A01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3628" y="3118257"/>
            <a:ext cx="6696744" cy="1011943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A514F64A-0240-2BB6-3BDD-D1DBBEB02B25}"/>
              </a:ext>
            </a:extLst>
          </p:cNvPr>
          <p:cNvSpPr txBox="1">
            <a:spLocks/>
          </p:cNvSpPr>
          <p:nvPr/>
        </p:nvSpPr>
        <p:spPr>
          <a:xfrm>
            <a:off x="457200" y="274638"/>
            <a:ext cx="8229600" cy="16366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/>
              <a:t>Шкалирование - планирование моего отдыха</a:t>
            </a:r>
          </a:p>
        </p:txBody>
      </p:sp>
      <p:sp>
        <p:nvSpPr>
          <p:cNvPr id="8" name="Скругленный прямоугольник 3">
            <a:extLst>
              <a:ext uri="{FF2B5EF4-FFF2-40B4-BE49-F238E27FC236}">
                <a16:creationId xmlns:a16="http://schemas.microsoft.com/office/drawing/2014/main" id="{182DDCB2-0682-57CB-43A2-1723A9E99EC4}"/>
              </a:ext>
            </a:extLst>
          </p:cNvPr>
          <p:cNvSpPr/>
          <p:nvPr/>
        </p:nvSpPr>
        <p:spPr>
          <a:xfrm>
            <a:off x="978605" y="4413340"/>
            <a:ext cx="2021395" cy="1786210"/>
          </a:xfrm>
          <a:prstGeom prst="roundRect">
            <a:avLst>
              <a:gd name="adj" fmla="val 12943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/>
            <a:r>
              <a:rPr lang="ru-RU" sz="2400" b="1" dirty="0"/>
              <a:t>0 </a:t>
            </a:r>
            <a:r>
              <a:rPr lang="ru-RU" sz="2000" dirty="0"/>
              <a:t>– </a:t>
            </a:r>
            <a:r>
              <a:rPr lang="ru-RU" dirty="0"/>
              <a:t>полное</a:t>
            </a:r>
          </a:p>
          <a:p>
            <a:pPr marL="457200" indent="-457200"/>
            <a:r>
              <a:rPr lang="ru-RU" dirty="0"/>
              <a:t>истощение,</a:t>
            </a:r>
          </a:p>
          <a:p>
            <a:pPr marL="457200" indent="-457200"/>
            <a:r>
              <a:rPr lang="ru-RU" dirty="0"/>
              <a:t>нет сил даже </a:t>
            </a:r>
          </a:p>
          <a:p>
            <a:pPr marL="457200" indent="-457200"/>
            <a:r>
              <a:rPr lang="ru-RU" dirty="0"/>
              <a:t>на простые</a:t>
            </a:r>
          </a:p>
          <a:p>
            <a:pPr marL="457200" indent="-457200"/>
            <a:r>
              <a:rPr lang="ru-RU" dirty="0"/>
              <a:t>действия</a:t>
            </a:r>
            <a:r>
              <a:rPr lang="ru-RU" sz="2000" dirty="0"/>
              <a:t> </a:t>
            </a:r>
          </a:p>
        </p:txBody>
      </p:sp>
      <p:sp>
        <p:nvSpPr>
          <p:cNvPr id="9" name="Скругленный прямоугольник 3">
            <a:extLst>
              <a:ext uri="{FF2B5EF4-FFF2-40B4-BE49-F238E27FC236}">
                <a16:creationId xmlns:a16="http://schemas.microsoft.com/office/drawing/2014/main" id="{DF170B52-C362-181E-7F54-17DA6E9F4DA3}"/>
              </a:ext>
            </a:extLst>
          </p:cNvPr>
          <p:cNvSpPr/>
          <p:nvPr/>
        </p:nvSpPr>
        <p:spPr>
          <a:xfrm>
            <a:off x="6144002" y="4428547"/>
            <a:ext cx="2021395" cy="1786210"/>
          </a:xfrm>
          <a:prstGeom prst="roundRect">
            <a:avLst>
              <a:gd name="adj" fmla="val 12943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/>
            <a:r>
              <a:rPr lang="ru-RU" sz="2400" b="1" dirty="0"/>
              <a:t>10 </a:t>
            </a:r>
            <a:r>
              <a:rPr lang="ru-RU" sz="2000" dirty="0"/>
              <a:t>– </a:t>
            </a:r>
            <a:r>
              <a:rPr lang="ru-RU" dirty="0"/>
              <a:t>максимум</a:t>
            </a:r>
          </a:p>
          <a:p>
            <a:pPr marL="457200" indent="-457200"/>
            <a:r>
              <a:rPr lang="ru-RU" dirty="0"/>
              <a:t>энергии, вы</a:t>
            </a:r>
          </a:p>
          <a:p>
            <a:pPr marL="457200" indent="-457200"/>
            <a:r>
              <a:rPr lang="ru-RU" dirty="0"/>
              <a:t>полны сил и</a:t>
            </a:r>
          </a:p>
          <a:p>
            <a:pPr marL="457200" indent="-457200"/>
            <a:r>
              <a:rPr lang="ru-RU" dirty="0"/>
              <a:t>вдохновения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0440811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91B85F-DA0F-F843-499E-7FB4EC2170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1081F8-176D-0819-9D4E-E3B76A0D6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959"/>
          </a:xfrm>
        </p:spPr>
        <p:txBody>
          <a:bodyPr>
            <a:normAutofit/>
          </a:bodyPr>
          <a:lstStyle/>
          <a:p>
            <a:r>
              <a:rPr lang="ru-RU" b="1" dirty="0"/>
              <a:t>3 уровня восстановления</a:t>
            </a:r>
          </a:p>
        </p:txBody>
      </p:sp>
      <p:sp>
        <p:nvSpPr>
          <p:cNvPr id="3" name="Содержимое 2">
            <a:extLst>
              <a:ext uri="{FF2B5EF4-FFF2-40B4-BE49-F238E27FC236}">
                <a16:creationId xmlns:a16="http://schemas.microsoft.com/office/drawing/2014/main" id="{78B49B39-7680-0B1F-B8AE-73777E3230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43598"/>
            <a:ext cx="8229600" cy="5439764"/>
          </a:xfrm>
        </p:spPr>
        <p:txBody>
          <a:bodyPr>
            <a:normAutofit/>
          </a:bodyPr>
          <a:lstStyle/>
          <a:p>
            <a:pPr algn="just">
              <a:buNone/>
            </a:pPr>
            <a:endParaRPr lang="ru-RU" sz="2000" dirty="0"/>
          </a:p>
          <a:p>
            <a:pPr algn="just">
              <a:buNone/>
            </a:pPr>
            <a:endParaRPr lang="ru-RU" sz="2000" dirty="0"/>
          </a:p>
        </p:txBody>
      </p:sp>
      <p:sp>
        <p:nvSpPr>
          <p:cNvPr id="6" name="Скругленный прямоугольник 3">
            <a:extLst>
              <a:ext uri="{FF2B5EF4-FFF2-40B4-BE49-F238E27FC236}">
                <a16:creationId xmlns:a16="http://schemas.microsoft.com/office/drawing/2014/main" id="{A4934739-EB82-C191-0E91-EF99DA1E069C}"/>
              </a:ext>
            </a:extLst>
          </p:cNvPr>
          <p:cNvSpPr/>
          <p:nvPr/>
        </p:nvSpPr>
        <p:spPr>
          <a:xfrm>
            <a:off x="787664" y="2968352"/>
            <a:ext cx="7600760" cy="1656475"/>
          </a:xfrm>
          <a:prstGeom prst="roundRect">
            <a:avLst>
              <a:gd name="adj" fmla="val 12943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/>
            <a:r>
              <a:rPr lang="ru-RU" b="1" dirty="0"/>
              <a:t>2. ЭМОЦИОНАЛЬНЫЙ УРОВЕНЬ </a:t>
            </a:r>
            <a:r>
              <a:rPr lang="ru-RU" sz="2000" dirty="0"/>
              <a:t>(что подарит вам радость и                </a:t>
            </a:r>
          </a:p>
          <a:p>
            <a:pPr marL="457200" indent="-457200"/>
            <a:r>
              <a:rPr lang="ru-RU" sz="2000" dirty="0"/>
              <a:t>                                                         лёгкость?)</a:t>
            </a:r>
          </a:p>
          <a:p>
            <a:r>
              <a:rPr lang="ru-RU" sz="2000" i="1" u="sng" dirty="0"/>
              <a:t>например:</a:t>
            </a:r>
            <a:r>
              <a:rPr lang="ru-RU" sz="2000" i="1" dirty="0"/>
              <a:t> встреча с друзьями; время, проведенное с семьей; просмотр любимых фильмов; хобби; фотографирование и др.</a:t>
            </a:r>
            <a:endParaRPr lang="ru-RU" sz="2000" dirty="0"/>
          </a:p>
          <a:p>
            <a:pPr marL="457200" indent="-457200"/>
            <a:endParaRPr lang="ru-RU" sz="2000" dirty="0"/>
          </a:p>
        </p:txBody>
      </p:sp>
      <p:sp>
        <p:nvSpPr>
          <p:cNvPr id="5" name="Скругленный прямоугольник 5">
            <a:extLst>
              <a:ext uri="{FF2B5EF4-FFF2-40B4-BE49-F238E27FC236}">
                <a16:creationId xmlns:a16="http://schemas.microsoft.com/office/drawing/2014/main" id="{59EB1979-341C-23BF-A1CF-CAC6679F6745}"/>
              </a:ext>
            </a:extLst>
          </p:cNvPr>
          <p:cNvSpPr/>
          <p:nvPr/>
        </p:nvSpPr>
        <p:spPr>
          <a:xfrm>
            <a:off x="755576" y="1298140"/>
            <a:ext cx="7600760" cy="136815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ru-RU" b="1" dirty="0"/>
              <a:t>ФИЗИЧЕСКИЙ УРОВЕНЬ </a:t>
            </a:r>
            <a:r>
              <a:rPr lang="ru-RU" sz="2000" dirty="0"/>
              <a:t>(что поможет телу восстановиться?)</a:t>
            </a:r>
          </a:p>
          <a:p>
            <a:endParaRPr lang="ru-RU" sz="2000" dirty="0"/>
          </a:p>
          <a:p>
            <a:r>
              <a:rPr lang="ru-RU" sz="2000" i="1" u="sng" dirty="0"/>
              <a:t>например:</a:t>
            </a:r>
            <a:r>
              <a:rPr lang="ru-RU" sz="2000" i="1" dirty="0"/>
              <a:t> пешие прогулки, сон </a:t>
            </a:r>
            <a:r>
              <a:rPr lang="ru-RU" sz="2000" i="1"/>
              <a:t>дольше обычного,  плавание</a:t>
            </a:r>
            <a:r>
              <a:rPr lang="ru-RU" sz="2000" i="1" dirty="0"/>
              <a:t>, велопрогулки и др</a:t>
            </a:r>
            <a:r>
              <a:rPr lang="ru-RU" sz="2000" dirty="0"/>
              <a:t>. </a:t>
            </a:r>
          </a:p>
        </p:txBody>
      </p:sp>
      <p:sp>
        <p:nvSpPr>
          <p:cNvPr id="9" name="Скругленный прямоугольник 6">
            <a:extLst>
              <a:ext uri="{FF2B5EF4-FFF2-40B4-BE49-F238E27FC236}">
                <a16:creationId xmlns:a16="http://schemas.microsoft.com/office/drawing/2014/main" id="{B38780FC-A8CD-9C04-F9A5-E55FFAC823EC}"/>
              </a:ext>
            </a:extLst>
          </p:cNvPr>
          <p:cNvSpPr/>
          <p:nvPr/>
        </p:nvSpPr>
        <p:spPr>
          <a:xfrm>
            <a:off x="755576" y="4941167"/>
            <a:ext cx="7600760" cy="1512169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/>
            <a:r>
              <a:rPr lang="en-US" b="1" dirty="0"/>
              <a:t> </a:t>
            </a:r>
            <a:r>
              <a:rPr lang="ru-RU" b="1" dirty="0"/>
              <a:t>3. МЕНТАЛЬНЫЙ УРОВЕНЬ </a:t>
            </a:r>
            <a:r>
              <a:rPr lang="ru-RU" sz="2000" dirty="0"/>
              <a:t>(Что снизит поток мыслей?)</a:t>
            </a:r>
          </a:p>
          <a:p>
            <a:pPr marL="457200" indent="-457200"/>
            <a:endParaRPr lang="ru-RU" sz="2000" dirty="0"/>
          </a:p>
          <a:p>
            <a:r>
              <a:rPr lang="ru-RU" sz="2000" i="1" u="sng" dirty="0"/>
              <a:t>например:</a:t>
            </a:r>
            <a:r>
              <a:rPr lang="ru-RU" sz="2000" i="1" dirty="0"/>
              <a:t> ограничение соцсетей и новостных лент, чтение художественной литературы, диалог с самим собой через </a:t>
            </a:r>
            <a:r>
              <a:rPr lang="ru-RU" sz="2000" i="1"/>
              <a:t>дневниковые записи и др.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676134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Упражнение «Комплимент»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/>
          <a:lstStyle/>
          <a:p>
            <a:pPr>
              <a:buNone/>
            </a:pPr>
            <a:endParaRPr lang="ru-RU" dirty="0"/>
          </a:p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23528" y="1844824"/>
            <a:ext cx="8208912" cy="1296144"/>
          </a:xfrm>
          <a:prstGeom prst="roundRect">
            <a:avLst>
              <a:gd name="adj" fmla="val 12943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None/>
            </a:pPr>
            <a:r>
              <a:rPr lang="ru-RU" sz="2000" dirty="0"/>
              <a:t>Подумайте о рядом сидящей коллеге.</a:t>
            </a:r>
          </a:p>
          <a:p>
            <a:pPr>
              <a:buNone/>
            </a:pPr>
            <a:r>
              <a:rPr lang="ru-RU" sz="2000" dirty="0"/>
              <a:t>Напишите на листочках один комплимент для нее и обменяйтесь.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314</TotalTime>
  <Words>270</Words>
  <Application>Microsoft Office PowerPoint</Application>
  <PresentationFormat>Экран (4:3)</PresentationFormat>
  <Paragraphs>42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9" baseType="lpstr">
      <vt:lpstr>Arial</vt:lpstr>
      <vt:lpstr>Calibri</vt:lpstr>
      <vt:lpstr>Тема Office</vt:lpstr>
      <vt:lpstr>Шкалирование моего состояния</vt:lpstr>
      <vt:lpstr>Напишите на листочке  2-3 значимых события в 2025-2026 учебном году, за которые вы себе благодарны. </vt:lpstr>
      <vt:lpstr>Закройте глаза и представьте себе день, когда вы уже восстановились:  </vt:lpstr>
      <vt:lpstr>Отметьте на шкале, куда вы хотите переместиться к окончанию лета. </vt:lpstr>
      <vt:lpstr>3 уровня восстановления</vt:lpstr>
      <vt:lpstr>Упражнение «Комплимент»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99</cp:revision>
  <dcterms:created xsi:type="dcterms:W3CDTF">2025-03-24T08:23:33Z</dcterms:created>
  <dcterms:modified xsi:type="dcterms:W3CDTF">2026-05-27T06:35:17Z</dcterms:modified>
</cp:coreProperties>
</file>