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320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19056" cy="1786210"/>
          </a:xfrm>
        </p:spPr>
        <p:txBody>
          <a:bodyPr>
            <a:normAutofit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32859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 </a:t>
            </a:r>
            <a:r>
              <a:rPr lang="en-US" dirty="0" smtClean="0"/>
              <a:t>  </a:t>
            </a:r>
            <a:r>
              <a:rPr lang="en-US" sz="2400" b="1" dirty="0" smtClean="0"/>
              <a:t> </a:t>
            </a:r>
            <a:r>
              <a:rPr lang="ru-RU" sz="2400" b="1" dirty="0" smtClean="0"/>
              <a:t>РЕЛАКСАЦИЯ </a:t>
            </a:r>
            <a:r>
              <a:rPr lang="ru-RU" sz="2400" b="1" dirty="0" smtClean="0"/>
              <a:t>[</a:t>
            </a:r>
            <a:r>
              <a:rPr lang="en-US" sz="2400" b="1" i="1" dirty="0" err="1" smtClean="0"/>
              <a:t>relaxatio</a:t>
            </a:r>
            <a:r>
              <a:rPr lang="en-US" sz="2400" b="1" i="1" dirty="0" smtClean="0"/>
              <a:t>]–</a:t>
            </a:r>
            <a:r>
              <a:rPr lang="ru-RU" sz="2400" i="1" dirty="0" err="1" smtClean="0"/>
              <a:t>расслабление,уменьшение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напряжения,ослабление</a:t>
            </a:r>
            <a:endParaRPr lang="ru-RU" sz="2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2780928"/>
            <a:ext cx="2520280" cy="151216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МЫШЕЧНЫЕ ТЕХНИКИ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868144" y="2780928"/>
            <a:ext cx="2520280" cy="151216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ДЫХАТЕЛЬНЫЕ ТЕХНИКИ 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3568" y="4725144"/>
            <a:ext cx="2520280" cy="151216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ВИЗУАЛИЗАЦИЯ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868144" y="4797152"/>
            <a:ext cx="2520280" cy="151216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       </a:t>
            </a:r>
            <a:r>
              <a:rPr lang="ru-RU" b="1" dirty="0" smtClean="0"/>
              <a:t>САМОВНУШЕНИЕ</a:t>
            </a:r>
            <a:endParaRPr lang="ru-RU" b="1" dirty="0" smtClean="0"/>
          </a:p>
          <a:p>
            <a:r>
              <a:rPr lang="en-US" b="1" dirty="0" smtClean="0"/>
              <a:t>       </a:t>
            </a:r>
            <a:r>
              <a:rPr lang="ru-RU" b="1" dirty="0" smtClean="0"/>
              <a:t>МЕДИТАЦИЯ </a:t>
            </a:r>
            <a:r>
              <a:rPr lang="ru-RU" dirty="0" smtClean="0"/>
              <a:t>(осознанная концентрация на ощущениях, образах</a:t>
            </a:r>
            <a:r>
              <a:rPr lang="ru-RU" b="1" dirty="0" smtClean="0"/>
              <a:t>)</a:t>
            </a:r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3645024"/>
            <a:ext cx="2592288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611560" y="476672"/>
            <a:ext cx="7776864" cy="64633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Техники</a:t>
            </a:r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релаксации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52128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1800" b="1" dirty="0" smtClean="0"/>
              <a:t>     Несколько коротких, но эффективных методов и упражнений, которые помогут педагогам снять раздражение, напряжение на работе. Эти методы желательно интегрировать в повседневную практику -их можно чередовать, использовать в течение </a:t>
            </a:r>
            <a:r>
              <a:rPr lang="ru-RU" sz="1800" b="1" dirty="0" smtClean="0"/>
              <a:t>2-3-х </a:t>
            </a:r>
            <a:r>
              <a:rPr lang="ru-RU" sz="1800" b="1" dirty="0" smtClean="0"/>
              <a:t>минут. Именно регулярное использование коротких техник может существенно улучшить общее эмоциональное состояние</a:t>
            </a:r>
            <a:r>
              <a:rPr lang="ru-RU" sz="2000" b="1" dirty="0" smtClean="0"/>
              <a:t>.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628800"/>
            <a:ext cx="8208912" cy="1008112"/>
          </a:xfrm>
          <a:prstGeom prst="roundRect">
            <a:avLst>
              <a:gd name="adj" fmla="val 1294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u="sng" dirty="0" smtClean="0"/>
              <a:t>Лимонад</a:t>
            </a:r>
            <a:r>
              <a:rPr lang="ru-RU" sz="1600" b="1" dirty="0" smtClean="0"/>
              <a:t> - </a:t>
            </a:r>
            <a:r>
              <a:rPr lang="ru-RU" sz="1600" dirty="0" smtClean="0"/>
              <a:t>представьте себе, что у вас в каждой руке по лимону. </a:t>
            </a:r>
            <a:r>
              <a:rPr lang="ru-RU" sz="1600" dirty="0" smtClean="0"/>
              <a:t>Сожмите </a:t>
            </a:r>
            <a:r>
              <a:rPr lang="ru-RU" sz="1600" dirty="0" smtClean="0"/>
              <a:t>кулаки так, чтобы из лимонов пошел сок. </a:t>
            </a:r>
            <a:r>
              <a:rPr lang="ru-RU" sz="1600" dirty="0" smtClean="0"/>
              <a:t>Расслабьтесь. Возьмите </a:t>
            </a:r>
            <a:r>
              <a:rPr lang="ru-RU" sz="1600" dirty="0" smtClean="0"/>
              <a:t>другие лимоны и снова </a:t>
            </a:r>
            <a:r>
              <a:rPr lang="ru-RU" sz="1600" dirty="0" smtClean="0"/>
              <a:t>выполните </a:t>
            </a:r>
            <a:r>
              <a:rPr lang="ru-RU" sz="1600" dirty="0" smtClean="0"/>
              <a:t>это действие.    </a:t>
            </a:r>
            <a:endParaRPr lang="ru-RU" sz="16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2852936"/>
            <a:ext cx="8208912" cy="144016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u="sng" dirty="0" smtClean="0"/>
              <a:t>Водопад </a:t>
            </a:r>
            <a:r>
              <a:rPr lang="ru-RU" sz="1600" b="1" dirty="0" smtClean="0"/>
              <a:t>- з</a:t>
            </a:r>
            <a:r>
              <a:rPr lang="ru-RU" sz="1600" dirty="0" smtClean="0"/>
              <a:t>акройте глаза и представьте себе , что вы находитесь под небольшим водопадом. Небо светло-голубое. Воздух свеж. Вода </a:t>
            </a:r>
            <a:r>
              <a:rPr lang="ru-RU" sz="1600" dirty="0" smtClean="0"/>
              <a:t>чистая, комфортной температуры. </a:t>
            </a:r>
            <a:r>
              <a:rPr lang="ru-RU" sz="1600" dirty="0" smtClean="0"/>
              <a:t>Она мягко струится по спине, стекает с ног и продолжает свой бег дальше. Постойте немного под водопадом, позволяя воде омывать вас и уноситься «прочь». Упражнение выполняется стоя. </a:t>
            </a:r>
            <a:endParaRPr lang="ru-RU" sz="16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4509120"/>
            <a:ext cx="8208912" cy="648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u="sng" dirty="0" smtClean="0"/>
              <a:t>Поочередное дыхание ноздрями </a:t>
            </a:r>
            <a:r>
              <a:rPr lang="ru-RU" sz="1600" b="1" dirty="0" smtClean="0"/>
              <a:t>- з</a:t>
            </a:r>
            <a:r>
              <a:rPr lang="ru-RU" sz="1600" dirty="0" smtClean="0"/>
              <a:t>акрываем левую ноздрю и вдыхаем воздух правой</a:t>
            </a:r>
          </a:p>
          <a:p>
            <a:r>
              <a:rPr lang="ru-RU" sz="1600" dirty="0" smtClean="0"/>
              <a:t>На пике вдоха закрываем правую ноздрю и выдыхаем </a:t>
            </a:r>
            <a:r>
              <a:rPr lang="ru-RU" sz="1600" dirty="0" smtClean="0"/>
              <a:t>левой.</a:t>
            </a:r>
            <a:endParaRPr lang="ru-RU" sz="16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7544" y="5373216"/>
            <a:ext cx="8208912" cy="100811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b="1" dirty="0" smtClean="0"/>
          </a:p>
          <a:p>
            <a:endParaRPr lang="ru-RU" sz="2400" b="1" dirty="0" smtClean="0"/>
          </a:p>
          <a:p>
            <a:r>
              <a:rPr lang="ru-RU" sz="1600" b="1" u="sng" dirty="0" smtClean="0"/>
              <a:t>Глоток воды </a:t>
            </a:r>
            <a:r>
              <a:rPr lang="ru-RU" sz="1600" b="1" dirty="0" smtClean="0"/>
              <a:t>– </a:t>
            </a:r>
            <a:r>
              <a:rPr lang="ru-RU" sz="1600" dirty="0" smtClean="0"/>
              <a:t>выпейте глоток воды с закрытыми глазами, сосредоточившись на том, как она освежает. Это помогает не только увлажнить организм, но и вернуть внимание к настоящему моменту. </a:t>
            </a:r>
          </a:p>
          <a:p>
            <a:endParaRPr lang="ru-RU" sz="2400" b="1" dirty="0" smtClean="0"/>
          </a:p>
          <a:p>
            <a:pPr algn="ctr"/>
            <a:endParaRPr lang="ru-RU" b="1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218</Words>
  <Application>Microsoft Office PowerPoint</Application>
  <PresentationFormat>Экран (4:3)</PresentationFormat>
  <Paragraphs>18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 </vt:lpstr>
      <vt:lpstr>     Несколько коротких, но эффективных методов и упражнений, которые помогут педагогам снять раздражение, напряжение на работе. Эти методы желательно интегрировать в повседневную практику -их можно чередовать, использовать в течение 2-3-х минут. Именно регулярное использование коротких техник может существенно улучшить общее эмоциональное состояние.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52</cp:revision>
  <dcterms:created xsi:type="dcterms:W3CDTF">2025-03-24T08:23:33Z</dcterms:created>
  <dcterms:modified xsi:type="dcterms:W3CDTF">2025-03-25T06:24:56Z</dcterms:modified>
</cp:coreProperties>
</file>