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Фотоотчет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Desktop\Новая папка (3)\20151002_122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829050" cy="51054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67200" y="1676400"/>
            <a:ext cx="47244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Уголок здоровья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”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Елена\Desktop\Новая папка (3)\20151002_122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4343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Бодрящая гимнастика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A1817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10706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70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6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706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A18176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A1817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занятия с использованием нестандартного оборудования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1"/>
            <a:ext cx="3922193" cy="2667000"/>
          </a:xfrm>
        </p:spPr>
      </p:pic>
      <p:pic>
        <p:nvPicPr>
          <p:cNvPr id="2050" name="Picture 2" descr="C:\Users\Елена\Desktop\Новая папка (3)\img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0"/>
            <a:ext cx="4276271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P10705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P10705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4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4591" y="457200"/>
            <a:ext cx="7558617" cy="5668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Коррекционная гимнастика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1070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0704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10704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55664" y="381000"/>
            <a:ext cx="4308872" cy="57451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Физкультурные минутки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P10704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P107048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игры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img0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94466"/>
            <a:ext cx="4038600" cy="2737431"/>
          </a:xfrm>
        </p:spPr>
      </p:pic>
      <p:pic>
        <p:nvPicPr>
          <p:cNvPr id="6" name="Содержимое 5" descr="P10704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1816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97681"/>
            <a:ext cx="4191000" cy="5588000"/>
          </a:xfrm>
        </p:spPr>
      </p:pic>
      <p:pic>
        <p:nvPicPr>
          <p:cNvPr id="6" name="Содержимое 5" descr="PA1816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772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Фотоотчет</vt:lpstr>
      <vt:lpstr>Физкультурные занятия с использованием нестандартного оборудования </vt:lpstr>
      <vt:lpstr>Дыхательная гимнастика</vt:lpstr>
      <vt:lpstr>Слайд 4</vt:lpstr>
      <vt:lpstr>Коррекционная гимнастика</vt:lpstr>
      <vt:lpstr>Слайд 6</vt:lpstr>
      <vt:lpstr>Физкультурные минутки</vt:lpstr>
      <vt:lpstr>Подвижные игры</vt:lpstr>
      <vt:lpstr>Слайд 9</vt:lpstr>
      <vt:lpstr>Бодрящая гимнастика </vt:lpstr>
      <vt:lpstr>Пальчиковая гимнастика </vt:lpstr>
      <vt:lpstr>Слайд 12</vt:lpstr>
      <vt:lpstr>Работа с родителями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</dc:title>
  <dc:creator>Елена</dc:creator>
  <cp:lastModifiedBy>Елена</cp:lastModifiedBy>
  <cp:revision>5</cp:revision>
  <dcterms:created xsi:type="dcterms:W3CDTF">2015-10-19T04:36:03Z</dcterms:created>
  <dcterms:modified xsi:type="dcterms:W3CDTF">2015-10-19T14:54:25Z</dcterms:modified>
</cp:coreProperties>
</file>