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361">
          <p15:clr>
            <a:srgbClr val="A4A3A4"/>
          </p15:clr>
        </p15:guide>
        <p15:guide id="4" pos="8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61A6"/>
    <a:srgbClr val="7196CE"/>
    <a:srgbClr val="EB5599"/>
    <a:srgbClr val="8DC044"/>
    <a:srgbClr val="F6A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5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2" y="144"/>
      </p:cViewPr>
      <p:guideLst>
        <p:guide orient="horz" pos="2160"/>
        <p:guide pos="3840"/>
        <p:guide orient="horz" pos="3361"/>
        <p:guide pos="8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2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9568" y="2752366"/>
            <a:ext cx="9650779" cy="111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Кто умеет жить по часам.</a:t>
            </a:r>
            <a:endParaRPr lang="ru-RU" sz="4800" dirty="0">
              <a:solidFill>
                <a:srgbClr val="F6A021"/>
              </a:solidFill>
              <a:latin typeface="LunchBox Light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1365" y="6205879"/>
            <a:ext cx="709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  <a:endParaRPr lang="ru-RU" sz="2400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94957" y="201216"/>
            <a:ext cx="6409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Модуль 1 «</a:t>
            </a:r>
            <a:r>
              <a:rPr lang="ru-RU" dirty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Разговор о </a:t>
            </a:r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здоровье и правильном питании»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3" y="3006149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8"/>
            <a:ext cx="4376471" cy="705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31" y="1552100"/>
            <a:ext cx="10186444" cy="392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0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7" y="849268"/>
            <a:ext cx="1250029" cy="13494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906772"/>
            <a:ext cx="4325647" cy="9487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279" y="1943881"/>
            <a:ext cx="5268706" cy="424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659" y="441511"/>
            <a:ext cx="6177882" cy="7171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38" y="800100"/>
            <a:ext cx="10173168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9"/>
            <a:ext cx="4376471" cy="7058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50" y="1588771"/>
            <a:ext cx="10957602" cy="39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7159"/>
            <a:ext cx="4376471" cy="705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29" y="1257300"/>
            <a:ext cx="10395194" cy="4114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03" y="2091428"/>
            <a:ext cx="186353" cy="1242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86" y="2678627"/>
            <a:ext cx="186353" cy="1242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84" y="3255086"/>
            <a:ext cx="186353" cy="12423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84" y="3834883"/>
            <a:ext cx="186353" cy="1242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87" y="4418745"/>
            <a:ext cx="186353" cy="1242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84" y="5002607"/>
            <a:ext cx="186353" cy="1242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55" y="2060368"/>
            <a:ext cx="3060706" cy="1863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55" y="4971547"/>
            <a:ext cx="3727059" cy="1863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55" y="3803959"/>
            <a:ext cx="2394353" cy="18635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55" y="4411528"/>
            <a:ext cx="2512941" cy="14682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55" y="3228262"/>
            <a:ext cx="4032000" cy="18635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855" y="2652701"/>
            <a:ext cx="2880000" cy="18635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9212"/>
            <a:ext cx="4376471" cy="7058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34" y="1446882"/>
            <a:ext cx="9557188" cy="443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9212"/>
            <a:ext cx="4376471" cy="7058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09" y="1511837"/>
            <a:ext cx="9032300" cy="409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49212"/>
            <a:ext cx="4376471" cy="7058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09" y="1512494"/>
            <a:ext cx="9031566" cy="41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2024" y="6257786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34" y="1547707"/>
            <a:ext cx="10691225" cy="4479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451035"/>
            <a:ext cx="4376471" cy="7058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447158"/>
            <a:ext cx="4376471" cy="7058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16" y="1995017"/>
            <a:ext cx="10498015" cy="29441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9361A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«Кто жить умеет по часам»</a:t>
            </a:r>
            <a:endParaRPr lang="ru-RU" dirty="0">
              <a:solidFill>
                <a:srgbClr val="9361A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16" y="1995016"/>
            <a:ext cx="10498015" cy="5442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16" y="3197641"/>
            <a:ext cx="10498015" cy="544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16" y="4395948"/>
            <a:ext cx="10498015" cy="544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90" y="5611694"/>
            <a:ext cx="830422" cy="83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104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LunchBox Light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77</cp:revision>
  <dcterms:created xsi:type="dcterms:W3CDTF">2018-08-24T08:41:18Z</dcterms:created>
  <dcterms:modified xsi:type="dcterms:W3CDTF">2019-03-19T10:33:26Z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2019-02-22T08:25:34.9843947Z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