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BEC2C-32FA-4DA4-856F-0044168BA54B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9960C-A9DC-4469-931F-94035ACAFE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9960C-A9DC-4469-931F-94035ACAFE2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«Эффективные методы </a:t>
            </a:r>
            <a:r>
              <a:rPr lang="ru-RU" sz="2000" dirty="0" err="1" smtClean="0"/>
              <a:t>саморегуляции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3600" b="1" i="1" dirty="0" smtClean="0">
                <a:solidFill>
                  <a:srgbClr val="FF0000"/>
                </a:solidFill>
              </a:rPr>
              <a:t>Психологическая разминка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«отпусти со звуком» 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628800"/>
            <a:ext cx="6984776" cy="4896544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Стоя, ноги на ширине плеч, прямые руки вытянуть перед собой.</a:t>
            </a:r>
          </a:p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На выдохе, скользящими движениями ладоней друг о друга  пропеть слоги, разворачивая верхнюю часть корпуса по диагонали.</a:t>
            </a:r>
          </a:p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 Ладони при соприкосновении образуют громкий хлопок.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  БА-БО    БУ-БЫ                    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  ГА-ГО     ГУ-ГЫ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  ДА-ДО     ДУ-ДЫ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-------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    БА-БО-БУ-БЫ                        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    ГА-ГО-ГУ-ГЫ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    ДА-ДО-ДУ-ДЫ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157192"/>
            <a:ext cx="172819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645024"/>
            <a:ext cx="16561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57</Words>
  <Application>Microsoft Office PowerPoint</Application>
  <PresentationFormat>Экран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«Эффективные методы саморегуляции» Психологическая разминка «отпусти со звуком»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57</cp:revision>
  <dcterms:created xsi:type="dcterms:W3CDTF">2024-11-26T05:54:32Z</dcterms:created>
  <dcterms:modified xsi:type="dcterms:W3CDTF">2025-09-15T06:43:46Z</dcterms:modified>
</cp:coreProperties>
</file>