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044"/>
    <a:srgbClr val="EB5599"/>
    <a:srgbClr val="F6A021"/>
    <a:srgbClr val="9361A6"/>
    <a:srgbClr val="719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144"/>
      </p:cViewPr>
      <p:guideLst>
        <p:guide orient="horz" pos="37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6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6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4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2307" y="2880496"/>
            <a:ext cx="8250617" cy="111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4800" dirty="0" smtClean="0">
                <a:solidFill>
                  <a:srgbClr val="F6A021"/>
                </a:solidFill>
                <a:latin typeface="LunchBox Light" pitchFamily="50" charset="0"/>
              </a:rPr>
              <a:t>Самые полезные продукты</a:t>
            </a:r>
            <a:r>
              <a:rPr lang="en-US" sz="4800" dirty="0">
                <a:solidFill>
                  <a:srgbClr val="F6A021"/>
                </a:solidFill>
                <a:latin typeface="LunchBox Light" pitchFamily="50" charset="0"/>
              </a:rPr>
              <a:t>.</a:t>
            </a:r>
            <a:endParaRPr lang="ru-RU" sz="4800" dirty="0">
              <a:solidFill>
                <a:srgbClr val="F6A021"/>
              </a:solidFill>
              <a:latin typeface="LunchBox Light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370" y="6202503"/>
            <a:ext cx="697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«Разговор о правильном питании»</a:t>
            </a:r>
            <a:endParaRPr lang="ru-RU" sz="2400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99735" y="301962"/>
            <a:ext cx="5758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361A6"/>
                </a:solidFill>
              </a:rPr>
              <a:t>Модуль 1 </a:t>
            </a:r>
            <a:r>
              <a:rPr lang="ru-RU" dirty="0" smtClean="0">
                <a:solidFill>
                  <a:srgbClr val="9361A6"/>
                </a:solidFill>
              </a:rPr>
              <a:t>«</a:t>
            </a:r>
            <a:r>
              <a:rPr lang="ru-RU" dirty="0">
                <a:solidFill>
                  <a:srgbClr val="9361A6"/>
                </a:solidFill>
              </a:rPr>
              <a:t>Разговор о </a:t>
            </a:r>
            <a:r>
              <a:rPr lang="ru-RU" dirty="0" smtClean="0">
                <a:solidFill>
                  <a:srgbClr val="9361A6"/>
                </a:solidFill>
              </a:rPr>
              <a:t>здоровье и правильном питании»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8" y="3146066"/>
            <a:ext cx="805238" cy="8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47" y="2439882"/>
            <a:ext cx="4116706" cy="312282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07" y="1604698"/>
            <a:ext cx="4116706" cy="3122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94" y="5580150"/>
            <a:ext cx="1129412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98" y="1825625"/>
            <a:ext cx="7745604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47" y="1529610"/>
            <a:ext cx="7860706" cy="441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98" y="1825625"/>
            <a:ext cx="7745604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47" y="1529610"/>
            <a:ext cx="7860706" cy="441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927" y="769403"/>
            <a:ext cx="10973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8DC044"/>
                </a:solidFill>
                <a:latin typeface="LunchBox Light" pitchFamily="50" charset="0"/>
              </a:rPr>
              <a:t>Будьте здоровы!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91" y="1927167"/>
            <a:ext cx="8672286" cy="3003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3" y="5072933"/>
            <a:ext cx="1841815" cy="1564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32" y="627302"/>
            <a:ext cx="841412" cy="8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23" y="1707084"/>
            <a:ext cx="5370353" cy="39924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42" y="548639"/>
            <a:ext cx="4376471" cy="705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76" y="2128530"/>
            <a:ext cx="8357647" cy="42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59" y="1396800"/>
            <a:ext cx="713788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12" y="3131647"/>
            <a:ext cx="6381176" cy="1739294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1" y="2049621"/>
            <a:ext cx="1654588" cy="18861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81" y="2004444"/>
            <a:ext cx="1739294" cy="19764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59" y="1396800"/>
            <a:ext cx="7137882" cy="86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12" y="4022393"/>
            <a:ext cx="6381176" cy="17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55" y="1825625"/>
            <a:ext cx="41889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12" y="1484257"/>
            <a:ext cx="45176" cy="46927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59" y="1396800"/>
            <a:ext cx="7137882" cy="86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1" y="2049621"/>
            <a:ext cx="1654588" cy="18861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81" y="2004444"/>
            <a:ext cx="1739294" cy="197647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14" y="2365645"/>
            <a:ext cx="3664941" cy="318494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45" y="2182278"/>
            <a:ext cx="3681882" cy="339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70" y="1838470"/>
            <a:ext cx="2287059" cy="4325647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561459"/>
            <a:ext cx="4376471" cy="7058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31" y="1720152"/>
            <a:ext cx="4720941" cy="23548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82" y="2498083"/>
            <a:ext cx="892235" cy="2371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18" y="2498083"/>
            <a:ext cx="835765" cy="2371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561" y="2498083"/>
            <a:ext cx="1185882" cy="2371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27" y="3719604"/>
            <a:ext cx="1027765" cy="2654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89" y="3718714"/>
            <a:ext cx="1050353" cy="2371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41" y="1827882"/>
            <a:ext cx="2066823" cy="3902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88" y="4331781"/>
            <a:ext cx="1682823" cy="15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22" y="1825625"/>
            <a:ext cx="4825555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561459"/>
            <a:ext cx="4376471" cy="7058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31" y="1720152"/>
            <a:ext cx="4720941" cy="2354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71" y="4688322"/>
            <a:ext cx="5935059" cy="8752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00" y="5007381"/>
            <a:ext cx="892235" cy="237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53" y="5006491"/>
            <a:ext cx="835765" cy="2371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36" y="5002913"/>
            <a:ext cx="1185882" cy="2371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36" y="5007381"/>
            <a:ext cx="1027765" cy="2654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419" y="4998639"/>
            <a:ext cx="1050353" cy="2371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41" y="1827882"/>
            <a:ext cx="2066823" cy="39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35" y="2072823"/>
            <a:ext cx="5511529" cy="3856941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35" y="1557000"/>
            <a:ext cx="5511529" cy="37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06" y="5727924"/>
            <a:ext cx="1846588" cy="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2" y="2355176"/>
            <a:ext cx="5020235" cy="329223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2" y="1747838"/>
            <a:ext cx="5020235" cy="3292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53" y="5748097"/>
            <a:ext cx="2315294" cy="2767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101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LunchBox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Селиванова</dc:creator>
  <cp:lastModifiedBy>Rogovaya,Svetlana,MOSCOW,Marketing Communication</cp:lastModifiedBy>
  <cp:revision>51</cp:revision>
  <dcterms:created xsi:type="dcterms:W3CDTF">2018-08-24T08:41:18Z</dcterms:created>
  <dcterms:modified xsi:type="dcterms:W3CDTF">2019-03-19T10:32:36Z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Svetlana.Rogovaya@RU.nestle.com</vt:lpwstr>
  </property>
  <property fmtid="{D5CDD505-2E9C-101B-9397-08002B2CF9AE}" pid="5" name="MSIP_Label_1ada0a2f-b917-4d51-b0d0-d418a10c8b23_SetDate">
    <vt:lpwstr>2019-02-27T14:37:56.0660835Z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Extended_MSFT_Method">
    <vt:lpwstr>Automatic</vt:lpwstr>
  </property>
  <property fmtid="{D5CDD505-2E9C-101B-9397-08002B2CF9AE}" pid="9" name="Sensitivity">
    <vt:lpwstr>General Use</vt:lpwstr>
  </property>
</Properties>
</file>