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4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C044"/>
    <a:srgbClr val="EB5599"/>
    <a:srgbClr val="F6A021"/>
    <a:srgbClr val="9361A6"/>
    <a:srgbClr val="7196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8" y="144"/>
      </p:cViewPr>
      <p:guideLst>
        <p:guide orient="horz" pos="3748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368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06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325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905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384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66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204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746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450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79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71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318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9.png"/><Relationship Id="rId4" Type="http://schemas.openxmlformats.org/officeDocument/2006/relationships/image" Target="../media/image6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6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3.png"/><Relationship Id="rId7" Type="http://schemas.openxmlformats.org/officeDocument/2006/relationships/image" Target="../media/image31.png"/><Relationship Id="rId12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6.png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image" Target="../media/image6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72307" y="2880496"/>
            <a:ext cx="8250617" cy="111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9000"/>
              </a:lnSpc>
            </a:pPr>
            <a:r>
              <a:rPr lang="ru-RU" sz="4800" dirty="0" smtClean="0">
                <a:solidFill>
                  <a:srgbClr val="F6A021"/>
                </a:solidFill>
                <a:latin typeface="LunchBox Light" pitchFamily="50" charset="0"/>
              </a:rPr>
              <a:t>Самые полезные продукты</a:t>
            </a:r>
            <a:r>
              <a:rPr lang="en-US" sz="4800" dirty="0">
                <a:solidFill>
                  <a:srgbClr val="F6A021"/>
                </a:solidFill>
                <a:latin typeface="LunchBox Light" pitchFamily="50" charset="0"/>
              </a:rPr>
              <a:t>.</a:t>
            </a:r>
            <a:endParaRPr lang="ru-RU" sz="4800" dirty="0">
              <a:solidFill>
                <a:srgbClr val="F6A021"/>
              </a:solidFill>
              <a:latin typeface="LunchBox Light" pitchFamily="50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4370" y="6202503"/>
            <a:ext cx="69701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Программа «Разговор о правильном питании»</a:t>
            </a:r>
            <a:endParaRPr lang="ru-RU" sz="2400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99735" y="301962"/>
            <a:ext cx="57584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9361A6"/>
                </a:solidFill>
              </a:rPr>
              <a:t>Модуль 1 </a:t>
            </a:r>
            <a:r>
              <a:rPr lang="ru-RU" dirty="0" smtClean="0">
                <a:solidFill>
                  <a:srgbClr val="9361A6"/>
                </a:solidFill>
              </a:rPr>
              <a:t>«</a:t>
            </a:r>
            <a:r>
              <a:rPr lang="ru-RU" dirty="0">
                <a:solidFill>
                  <a:srgbClr val="9361A6"/>
                </a:solidFill>
              </a:rPr>
              <a:t>Разговор о </a:t>
            </a:r>
            <a:r>
              <a:rPr lang="ru-RU" dirty="0" smtClean="0">
                <a:solidFill>
                  <a:srgbClr val="9361A6"/>
                </a:solidFill>
              </a:rPr>
              <a:t>здоровье и правильном питании»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78" y="3146066"/>
            <a:ext cx="805238" cy="84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37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647" y="2439882"/>
            <a:ext cx="4116706" cy="3122823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0"/>
            <a:ext cx="12192000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207" y="1604698"/>
            <a:ext cx="4116706" cy="31228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08" y="502319"/>
            <a:ext cx="712612" cy="7522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59" y="555812"/>
            <a:ext cx="6177882" cy="71717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46872" y="6182811"/>
            <a:ext cx="5827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«Самые полезные продукты»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294" y="5580150"/>
            <a:ext cx="1129412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47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198" y="1825625"/>
            <a:ext cx="7745604" cy="4351338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0"/>
            <a:ext cx="12192000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47" y="1529610"/>
            <a:ext cx="7860706" cy="4416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08" y="502319"/>
            <a:ext cx="712612" cy="7522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59" y="555812"/>
            <a:ext cx="6177882" cy="71717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6872" y="6182811"/>
            <a:ext cx="5827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«Самые полезные продукты»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38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198" y="1825625"/>
            <a:ext cx="7745604" cy="4351338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0"/>
            <a:ext cx="12192000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47" y="1529610"/>
            <a:ext cx="7860706" cy="4416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08" y="502319"/>
            <a:ext cx="712612" cy="75220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59" y="555812"/>
            <a:ext cx="6177882" cy="71717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6872" y="6182811"/>
            <a:ext cx="5827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«Самые полезные продукты»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52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4927" y="769403"/>
            <a:ext cx="109736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8DC044"/>
                </a:solidFill>
                <a:latin typeface="LunchBox Light" pitchFamily="50" charset="0"/>
              </a:rPr>
              <a:t>Будьте здоровы!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191" y="1927167"/>
            <a:ext cx="8672286" cy="30036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23" y="5072933"/>
            <a:ext cx="1841815" cy="15642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432" y="627302"/>
            <a:ext cx="841412" cy="89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6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346872" y="6182811"/>
            <a:ext cx="5827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«Самые полезные продукты»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823" y="1707084"/>
            <a:ext cx="5370353" cy="39924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942" y="548639"/>
            <a:ext cx="4376471" cy="7058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08" y="502319"/>
            <a:ext cx="712612" cy="75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24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176" y="2128530"/>
            <a:ext cx="8357647" cy="4224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6872" y="6182811"/>
            <a:ext cx="5827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«Самые полезные продукты»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08" y="502319"/>
            <a:ext cx="712612" cy="7522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59" y="555812"/>
            <a:ext cx="6177882" cy="7171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059" y="1396800"/>
            <a:ext cx="7137882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0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412" y="3131647"/>
            <a:ext cx="6381176" cy="1739294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6872" y="6182811"/>
            <a:ext cx="5827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«Самые полезные продукты»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08" y="502319"/>
            <a:ext cx="712612" cy="75220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81" y="2049621"/>
            <a:ext cx="1654588" cy="188611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881" y="2004444"/>
            <a:ext cx="1739294" cy="197647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59" y="555812"/>
            <a:ext cx="6177882" cy="71717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059" y="1396800"/>
            <a:ext cx="7137882" cy="864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412" y="4022393"/>
            <a:ext cx="6381176" cy="173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71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055" y="1825625"/>
            <a:ext cx="41889" cy="4351338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412" y="1484257"/>
            <a:ext cx="45176" cy="469270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08" y="502319"/>
            <a:ext cx="712612" cy="75220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46872" y="6182811"/>
            <a:ext cx="5827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«Самые полезные продукты»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59" y="555812"/>
            <a:ext cx="6177882" cy="71717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059" y="1396800"/>
            <a:ext cx="7137882" cy="864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81" y="2049621"/>
            <a:ext cx="1654588" cy="188611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881" y="2004444"/>
            <a:ext cx="1739294" cy="197647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9714" y="2365645"/>
            <a:ext cx="3664941" cy="318494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345" y="2182278"/>
            <a:ext cx="3681882" cy="339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11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470" y="1838470"/>
            <a:ext cx="2287059" cy="4325647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0"/>
            <a:ext cx="12192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6872" y="6182811"/>
            <a:ext cx="5827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«Самые полезные продукты»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08" y="502319"/>
            <a:ext cx="712612" cy="75220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561459"/>
            <a:ext cx="4376471" cy="70588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631" y="1720152"/>
            <a:ext cx="4720941" cy="235482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882" y="2498083"/>
            <a:ext cx="892235" cy="2371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218" y="2498083"/>
            <a:ext cx="835765" cy="23717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561" y="2498083"/>
            <a:ext cx="1185882" cy="23717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927" y="3719604"/>
            <a:ext cx="1027765" cy="26541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589" y="3718714"/>
            <a:ext cx="1050353" cy="23717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941" y="1827882"/>
            <a:ext cx="2066823" cy="390211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688" y="4331781"/>
            <a:ext cx="1682823" cy="157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7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222" y="1825625"/>
            <a:ext cx="4825555" cy="4351338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0"/>
            <a:ext cx="12192000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08" y="502319"/>
            <a:ext cx="712612" cy="7522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561459"/>
            <a:ext cx="4376471" cy="70588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46872" y="6182811"/>
            <a:ext cx="5827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«Самые полезные продукты»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631" y="1720152"/>
            <a:ext cx="4720941" cy="23548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571" y="4688322"/>
            <a:ext cx="5935059" cy="87529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300" y="5007381"/>
            <a:ext cx="892235" cy="2371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453" y="5006491"/>
            <a:ext cx="835765" cy="23717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136" y="5002913"/>
            <a:ext cx="1185882" cy="2371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836" y="5007381"/>
            <a:ext cx="1027765" cy="26541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419" y="4998639"/>
            <a:ext cx="1050353" cy="23717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941" y="1827882"/>
            <a:ext cx="2066823" cy="390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235" y="2072823"/>
            <a:ext cx="5511529" cy="3856941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0"/>
            <a:ext cx="12192000" cy="685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08" y="502319"/>
            <a:ext cx="712612" cy="75220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46872" y="6182811"/>
            <a:ext cx="5827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«Самые полезные продукты»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59" y="555812"/>
            <a:ext cx="6177882" cy="7171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235" y="1557000"/>
            <a:ext cx="5511529" cy="3744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706" y="5727924"/>
            <a:ext cx="1846588" cy="24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70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882" y="2355176"/>
            <a:ext cx="5020235" cy="3292235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0"/>
            <a:ext cx="12192000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882" y="1747838"/>
            <a:ext cx="5020235" cy="32922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08" y="502319"/>
            <a:ext cx="712612" cy="7522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59" y="555812"/>
            <a:ext cx="6177882" cy="7171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353" y="5748097"/>
            <a:ext cx="2315294" cy="2767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46872" y="6182811"/>
            <a:ext cx="5827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«Самые полезные продукты»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44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2319</TotalTime>
  <Words>101</Words>
  <Application>Microsoft Office PowerPoint</Application>
  <PresentationFormat>Широкоэкранный</PresentationFormat>
  <Paragraphs>15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LunchBox Light</vt:lpstr>
      <vt:lpstr>Roboto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Нина Селиванова</dc:creator>
  <cp:lastModifiedBy>Rogovaya,Svetlana,MOSCOW,Marketing Communication</cp:lastModifiedBy>
  <cp:revision>51</cp:revision>
  <dcterms:created xsi:type="dcterms:W3CDTF">2018-08-24T08:41:18Z</dcterms:created>
  <dcterms:modified xsi:type="dcterms:W3CDTF">2019-03-19T10:32:36Z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ada0a2f-b917-4d51-b0d0-d418a10c8b23_Enabled">
    <vt:lpwstr>True</vt:lpwstr>
  </property>
  <property fmtid="{D5CDD505-2E9C-101B-9397-08002B2CF9AE}" pid="3" name="MSIP_Label_1ada0a2f-b917-4d51-b0d0-d418a10c8b23_SiteId">
    <vt:lpwstr>12a3af23-a769-4654-847f-958f3d479f4a</vt:lpwstr>
  </property>
  <property fmtid="{D5CDD505-2E9C-101B-9397-08002B2CF9AE}" pid="4" name="MSIP_Label_1ada0a2f-b917-4d51-b0d0-d418a10c8b23_Owner">
    <vt:lpwstr>Svetlana.Rogovaya@RU.nestle.com</vt:lpwstr>
  </property>
  <property fmtid="{D5CDD505-2E9C-101B-9397-08002B2CF9AE}" pid="5" name="MSIP_Label_1ada0a2f-b917-4d51-b0d0-d418a10c8b23_SetDate">
    <vt:lpwstr>2019-02-27T14:37:56.0660835Z</vt:lpwstr>
  </property>
  <property fmtid="{D5CDD505-2E9C-101B-9397-08002B2CF9AE}" pid="6" name="MSIP_Label_1ada0a2f-b917-4d51-b0d0-d418a10c8b23_Name">
    <vt:lpwstr>General Use</vt:lpwstr>
  </property>
  <property fmtid="{D5CDD505-2E9C-101B-9397-08002B2CF9AE}" pid="7" name="MSIP_Label_1ada0a2f-b917-4d51-b0d0-d418a10c8b23_Application">
    <vt:lpwstr>Microsoft Azure Information Protection</vt:lpwstr>
  </property>
  <property fmtid="{D5CDD505-2E9C-101B-9397-08002B2CF9AE}" pid="8" name="MSIP_Label_1ada0a2f-b917-4d51-b0d0-d418a10c8b23_Extended_MSFT_Method">
    <vt:lpwstr>Automatic</vt:lpwstr>
  </property>
  <property fmtid="{D5CDD505-2E9C-101B-9397-08002B2CF9AE}" pid="9" name="Sensitivity">
    <vt:lpwstr>General Use</vt:lpwstr>
  </property>
</Properties>
</file>